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30275213" cy="42803763"/>
  <p:notesSz cx="6858000" cy="9144000"/>
  <p:defaultTextStyle>
    <a:defPPr>
      <a:defRPr lang="ko-KR"/>
    </a:defPPr>
    <a:lvl1pPr marL="0" algn="l" defTabSz="4173583" rtl="0" eaLnBrk="1" latinLnBrk="1" hangingPunct="1">
      <a:defRPr sz="8212" kern="1200">
        <a:solidFill>
          <a:schemeClr val="tx1"/>
        </a:solidFill>
        <a:latin typeface="+mn-lt"/>
        <a:ea typeface="+mn-ea"/>
        <a:cs typeface="+mn-cs"/>
      </a:defRPr>
    </a:lvl1pPr>
    <a:lvl2pPr marL="2086792" algn="l" defTabSz="4173583" rtl="0" eaLnBrk="1" latinLnBrk="1" hangingPunct="1">
      <a:defRPr sz="8212" kern="1200">
        <a:solidFill>
          <a:schemeClr val="tx1"/>
        </a:solidFill>
        <a:latin typeface="+mn-lt"/>
        <a:ea typeface="+mn-ea"/>
        <a:cs typeface="+mn-cs"/>
      </a:defRPr>
    </a:lvl2pPr>
    <a:lvl3pPr marL="4173583" algn="l" defTabSz="4173583" rtl="0" eaLnBrk="1" latinLnBrk="1" hangingPunct="1">
      <a:defRPr sz="8212" kern="1200">
        <a:solidFill>
          <a:schemeClr val="tx1"/>
        </a:solidFill>
        <a:latin typeface="+mn-lt"/>
        <a:ea typeface="+mn-ea"/>
        <a:cs typeface="+mn-cs"/>
      </a:defRPr>
    </a:lvl3pPr>
    <a:lvl4pPr marL="6260376" algn="l" defTabSz="4173583" rtl="0" eaLnBrk="1" latinLnBrk="1" hangingPunct="1">
      <a:defRPr sz="8212" kern="1200">
        <a:solidFill>
          <a:schemeClr val="tx1"/>
        </a:solidFill>
        <a:latin typeface="+mn-lt"/>
        <a:ea typeface="+mn-ea"/>
        <a:cs typeface="+mn-cs"/>
      </a:defRPr>
    </a:lvl4pPr>
    <a:lvl5pPr marL="8347166" algn="l" defTabSz="4173583" rtl="0" eaLnBrk="1" latinLnBrk="1" hangingPunct="1">
      <a:defRPr sz="8212" kern="1200">
        <a:solidFill>
          <a:schemeClr val="tx1"/>
        </a:solidFill>
        <a:latin typeface="+mn-lt"/>
        <a:ea typeface="+mn-ea"/>
        <a:cs typeface="+mn-cs"/>
      </a:defRPr>
    </a:lvl5pPr>
    <a:lvl6pPr marL="10433959" algn="l" defTabSz="4173583" rtl="0" eaLnBrk="1" latinLnBrk="1" hangingPunct="1">
      <a:defRPr sz="8212" kern="1200">
        <a:solidFill>
          <a:schemeClr val="tx1"/>
        </a:solidFill>
        <a:latin typeface="+mn-lt"/>
        <a:ea typeface="+mn-ea"/>
        <a:cs typeface="+mn-cs"/>
      </a:defRPr>
    </a:lvl6pPr>
    <a:lvl7pPr marL="12520752" algn="l" defTabSz="4173583" rtl="0" eaLnBrk="1" latinLnBrk="1" hangingPunct="1">
      <a:defRPr sz="8212" kern="1200">
        <a:solidFill>
          <a:schemeClr val="tx1"/>
        </a:solidFill>
        <a:latin typeface="+mn-lt"/>
        <a:ea typeface="+mn-ea"/>
        <a:cs typeface="+mn-cs"/>
      </a:defRPr>
    </a:lvl7pPr>
    <a:lvl8pPr marL="14607544" algn="l" defTabSz="4173583" rtl="0" eaLnBrk="1" latinLnBrk="1" hangingPunct="1">
      <a:defRPr sz="8212" kern="1200">
        <a:solidFill>
          <a:schemeClr val="tx1"/>
        </a:solidFill>
        <a:latin typeface="+mn-lt"/>
        <a:ea typeface="+mn-ea"/>
        <a:cs typeface="+mn-cs"/>
      </a:defRPr>
    </a:lvl8pPr>
    <a:lvl9pPr marL="16694334" algn="l" defTabSz="4173583" rtl="0" eaLnBrk="1" latinLnBrk="1" hangingPunct="1">
      <a:defRPr sz="82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71" autoAdjust="0"/>
    <p:restoredTop sz="94660"/>
  </p:normalViewPr>
  <p:slideViewPr>
    <p:cSldViewPr showGuides="1">
      <p:cViewPr>
        <p:scale>
          <a:sx n="48" d="100"/>
          <a:sy n="48" d="100"/>
        </p:scale>
        <p:origin x="678" y="36"/>
      </p:cViewPr>
      <p:guideLst>
        <p:guide orient="horz" pos="13482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75C9C-AA20-4771-875B-11630C0B0EE9}" type="datetimeFigureOut">
              <a:rPr lang="ko-KR" altLang="en-US" smtClean="0"/>
              <a:t>2020-10-20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9D8C3-D90B-4640-9792-40BF06B6F7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274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93094" rtl="0" eaLnBrk="1" latinLnBrk="1" hangingPunct="1">
      <a:defRPr sz="1698" kern="1200">
        <a:solidFill>
          <a:schemeClr val="tx1"/>
        </a:solidFill>
        <a:latin typeface="+mn-lt"/>
        <a:ea typeface="+mn-ea"/>
        <a:cs typeface="+mn-cs"/>
      </a:defRPr>
    </a:lvl1pPr>
    <a:lvl2pPr marL="646546" algn="l" defTabSz="1293094" rtl="0" eaLnBrk="1" latinLnBrk="1" hangingPunct="1">
      <a:defRPr sz="1698" kern="1200">
        <a:solidFill>
          <a:schemeClr val="tx1"/>
        </a:solidFill>
        <a:latin typeface="+mn-lt"/>
        <a:ea typeface="+mn-ea"/>
        <a:cs typeface="+mn-cs"/>
      </a:defRPr>
    </a:lvl2pPr>
    <a:lvl3pPr marL="1293094" algn="l" defTabSz="1293094" rtl="0" eaLnBrk="1" latinLnBrk="1" hangingPunct="1">
      <a:defRPr sz="1698" kern="1200">
        <a:solidFill>
          <a:schemeClr val="tx1"/>
        </a:solidFill>
        <a:latin typeface="+mn-lt"/>
        <a:ea typeface="+mn-ea"/>
        <a:cs typeface="+mn-cs"/>
      </a:defRPr>
    </a:lvl3pPr>
    <a:lvl4pPr marL="1939642" algn="l" defTabSz="1293094" rtl="0" eaLnBrk="1" latinLnBrk="1" hangingPunct="1">
      <a:defRPr sz="1698" kern="1200">
        <a:solidFill>
          <a:schemeClr val="tx1"/>
        </a:solidFill>
        <a:latin typeface="+mn-lt"/>
        <a:ea typeface="+mn-ea"/>
        <a:cs typeface="+mn-cs"/>
      </a:defRPr>
    </a:lvl4pPr>
    <a:lvl5pPr marL="2586189" algn="l" defTabSz="1293094" rtl="0" eaLnBrk="1" latinLnBrk="1" hangingPunct="1">
      <a:defRPr sz="1698" kern="1200">
        <a:solidFill>
          <a:schemeClr val="tx1"/>
        </a:solidFill>
        <a:latin typeface="+mn-lt"/>
        <a:ea typeface="+mn-ea"/>
        <a:cs typeface="+mn-cs"/>
      </a:defRPr>
    </a:lvl5pPr>
    <a:lvl6pPr marL="3232736" algn="l" defTabSz="1293094" rtl="0" eaLnBrk="1" latinLnBrk="1" hangingPunct="1">
      <a:defRPr sz="1698" kern="1200">
        <a:solidFill>
          <a:schemeClr val="tx1"/>
        </a:solidFill>
        <a:latin typeface="+mn-lt"/>
        <a:ea typeface="+mn-ea"/>
        <a:cs typeface="+mn-cs"/>
      </a:defRPr>
    </a:lvl6pPr>
    <a:lvl7pPr marL="3879283" algn="l" defTabSz="1293094" rtl="0" eaLnBrk="1" latinLnBrk="1" hangingPunct="1">
      <a:defRPr sz="1698" kern="1200">
        <a:solidFill>
          <a:schemeClr val="tx1"/>
        </a:solidFill>
        <a:latin typeface="+mn-lt"/>
        <a:ea typeface="+mn-ea"/>
        <a:cs typeface="+mn-cs"/>
      </a:defRPr>
    </a:lvl7pPr>
    <a:lvl8pPr marL="4525832" algn="l" defTabSz="1293094" rtl="0" eaLnBrk="1" latinLnBrk="1" hangingPunct="1">
      <a:defRPr sz="1698" kern="1200">
        <a:solidFill>
          <a:schemeClr val="tx1"/>
        </a:solidFill>
        <a:latin typeface="+mn-lt"/>
        <a:ea typeface="+mn-ea"/>
        <a:cs typeface="+mn-cs"/>
      </a:defRPr>
    </a:lvl8pPr>
    <a:lvl9pPr marL="5172377" algn="l" defTabSz="1293094" rtl="0" eaLnBrk="1" latinLnBrk="1" hangingPunct="1">
      <a:defRPr sz="169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0A9D8C3-D90B-4640-9792-40BF06B6F7E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3399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BF76B742-CA72-4B76-9A1B-00F13A079611}"/>
              </a:ext>
            </a:extLst>
          </p:cNvPr>
          <p:cNvSpPr/>
          <p:nvPr/>
        </p:nvSpPr>
        <p:spPr>
          <a:xfrm>
            <a:off x="387465" y="5942940"/>
            <a:ext cx="14506964" cy="36343356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585" tIns="43793" rIns="87585" bIns="43793" rtlCol="0" anchor="ctr"/>
          <a:lstStyle/>
          <a:p>
            <a:pPr algn="ctr"/>
            <a:endParaRPr lang="ko-KR" altLang="en-US" sz="5418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AFE6F6F2-1EEE-4BAA-B7BB-4B058EAAA213}"/>
              </a:ext>
            </a:extLst>
          </p:cNvPr>
          <p:cNvSpPr/>
          <p:nvPr/>
        </p:nvSpPr>
        <p:spPr>
          <a:xfrm>
            <a:off x="15382036" y="5942945"/>
            <a:ext cx="14505719" cy="36343354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585" tIns="43793" rIns="87585" bIns="43793" rtlCol="0" anchor="ctr"/>
          <a:lstStyle/>
          <a:p>
            <a:pPr lvl="0" algn="ctr"/>
            <a:endParaRPr lang="ko-KR" altLang="en-US" sz="5418"/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E6F50F96-CB0B-460F-BD30-7312FEB47418}"/>
              </a:ext>
            </a:extLst>
          </p:cNvPr>
          <p:cNvGrpSpPr/>
          <p:nvPr userDrawn="1"/>
        </p:nvGrpSpPr>
        <p:grpSpPr>
          <a:xfrm>
            <a:off x="2175" y="3"/>
            <a:ext cx="30270490" cy="5799135"/>
            <a:chOff x="2327" y="-1"/>
            <a:chExt cx="32398996" cy="5853549"/>
          </a:xfrm>
        </p:grpSpPr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B135B5C3-5037-4580-8DB8-C2EC825402A9}"/>
                </a:ext>
              </a:extLst>
            </p:cNvPr>
            <p:cNvSpPr/>
            <p:nvPr/>
          </p:nvSpPr>
          <p:spPr>
            <a:xfrm>
              <a:off x="2327" y="377961"/>
              <a:ext cx="32398996" cy="547558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418"/>
            </a:p>
          </p:txBody>
        </p:sp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98A7D0EF-0D21-4A71-9D13-4FD499291FEE}"/>
                </a:ext>
              </a:extLst>
            </p:cNvPr>
            <p:cNvSpPr/>
            <p:nvPr/>
          </p:nvSpPr>
          <p:spPr>
            <a:xfrm>
              <a:off x="2327" y="-1"/>
              <a:ext cx="32398996" cy="5475587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5418"/>
            </a:p>
          </p:txBody>
        </p:sp>
      </p:grpSp>
    </p:spTree>
    <p:extLst>
      <p:ext uri="{BB962C8B-B14F-4D97-AF65-F5344CB8AC3E}">
        <p14:creationId xmlns:p14="http://schemas.microsoft.com/office/powerpoint/2010/main" val="187939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BF76B742-CA72-4B76-9A1B-00F13A079611}"/>
              </a:ext>
            </a:extLst>
          </p:cNvPr>
          <p:cNvSpPr/>
          <p:nvPr/>
        </p:nvSpPr>
        <p:spPr>
          <a:xfrm>
            <a:off x="387465" y="6099356"/>
            <a:ext cx="14506964" cy="3618694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585" tIns="43793" rIns="87585" bIns="43793" rtlCol="0" anchor="ctr"/>
          <a:lstStyle/>
          <a:p>
            <a:pPr algn="ctr"/>
            <a:endParaRPr lang="ko-KR" altLang="en-US" sz="5418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AFE6F6F2-1EEE-4BAA-B7BB-4B058EAAA213}"/>
              </a:ext>
            </a:extLst>
          </p:cNvPr>
          <p:cNvSpPr/>
          <p:nvPr/>
        </p:nvSpPr>
        <p:spPr>
          <a:xfrm>
            <a:off x="15382036" y="6099358"/>
            <a:ext cx="14505719" cy="36186939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7585" tIns="43793" rIns="87585" bIns="43793" rtlCol="0" anchor="ctr"/>
          <a:lstStyle/>
          <a:p>
            <a:pPr lvl="0" algn="ctr"/>
            <a:endParaRPr lang="ko-KR" altLang="en-US" sz="5418"/>
          </a:p>
        </p:txBody>
      </p:sp>
      <p:grpSp>
        <p:nvGrpSpPr>
          <p:cNvPr id="239" name="그룹 238">
            <a:extLst>
              <a:ext uri="{FF2B5EF4-FFF2-40B4-BE49-F238E27FC236}">
                <a16:creationId xmlns:a16="http://schemas.microsoft.com/office/drawing/2014/main" id="{7F14C3A6-B387-4890-8EDB-BD44D04F9FCF}"/>
              </a:ext>
            </a:extLst>
          </p:cNvPr>
          <p:cNvGrpSpPr/>
          <p:nvPr userDrawn="1"/>
        </p:nvGrpSpPr>
        <p:grpSpPr>
          <a:xfrm>
            <a:off x="44" y="3"/>
            <a:ext cx="30275171" cy="5799135"/>
            <a:chOff x="29" y="0"/>
            <a:chExt cx="21383595" cy="4101743"/>
          </a:xfrm>
        </p:grpSpPr>
        <p:grpSp>
          <p:nvGrpSpPr>
            <p:cNvPr id="10" name="그룹 9">
              <a:extLst>
                <a:ext uri="{FF2B5EF4-FFF2-40B4-BE49-F238E27FC236}">
                  <a16:creationId xmlns:a16="http://schemas.microsoft.com/office/drawing/2014/main" id="{E6F50F96-CB0B-460F-BD30-7312FEB47418}"/>
                </a:ext>
              </a:extLst>
            </p:cNvPr>
            <p:cNvGrpSpPr/>
            <p:nvPr userDrawn="1"/>
          </p:nvGrpSpPr>
          <p:grpSpPr>
            <a:xfrm>
              <a:off x="1536" y="0"/>
              <a:ext cx="21380289" cy="4101743"/>
              <a:chOff x="2327" y="-1"/>
              <a:chExt cx="32398996" cy="5853549"/>
            </a:xfrm>
          </p:grpSpPr>
          <p:sp>
            <p:nvSpPr>
              <p:cNvPr id="11" name="직사각형 10">
                <a:extLst>
                  <a:ext uri="{FF2B5EF4-FFF2-40B4-BE49-F238E27FC236}">
                    <a16:creationId xmlns:a16="http://schemas.microsoft.com/office/drawing/2014/main" id="{B135B5C3-5037-4580-8DB8-C2EC825402A9}"/>
                  </a:ext>
                </a:extLst>
              </p:cNvPr>
              <p:cNvSpPr/>
              <p:nvPr/>
            </p:nvSpPr>
            <p:spPr>
              <a:xfrm>
                <a:off x="2327" y="377961"/>
                <a:ext cx="32398996" cy="5475587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5418"/>
              </a:p>
            </p:txBody>
          </p:sp>
          <p:sp>
            <p:nvSpPr>
              <p:cNvPr id="12" name="직사각형 11">
                <a:extLst>
                  <a:ext uri="{FF2B5EF4-FFF2-40B4-BE49-F238E27FC236}">
                    <a16:creationId xmlns:a16="http://schemas.microsoft.com/office/drawing/2014/main" id="{98A7D0EF-0D21-4A71-9D13-4FD499291FEE}"/>
                  </a:ext>
                </a:extLst>
              </p:cNvPr>
              <p:cNvSpPr/>
              <p:nvPr/>
            </p:nvSpPr>
            <p:spPr>
              <a:xfrm>
                <a:off x="2327" y="-1"/>
                <a:ext cx="32398996" cy="5475587"/>
              </a:xfrm>
              <a:prstGeom prst="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5418"/>
              </a:p>
            </p:txBody>
          </p:sp>
        </p:grpSp>
        <p:sp>
          <p:nvSpPr>
            <p:cNvPr id="238" name="자유형: 도형 237">
              <a:extLst>
                <a:ext uri="{FF2B5EF4-FFF2-40B4-BE49-F238E27FC236}">
                  <a16:creationId xmlns:a16="http://schemas.microsoft.com/office/drawing/2014/main" id="{94ABC872-8DD7-494A-B171-0142F8A804A9}"/>
                </a:ext>
              </a:extLst>
            </p:cNvPr>
            <p:cNvSpPr/>
            <p:nvPr userDrawn="1"/>
          </p:nvSpPr>
          <p:spPr>
            <a:xfrm rot="5400000" flipV="1">
              <a:off x="8644484" y="-8644453"/>
              <a:ext cx="4094686" cy="21383595"/>
            </a:xfrm>
            <a:custGeom>
              <a:avLst/>
              <a:gdLst>
                <a:gd name="connsiteX0" fmla="*/ 3302598 w 4094686"/>
                <a:gd name="connsiteY0" fmla="*/ 14903907 h 21383595"/>
                <a:gd name="connsiteX1" fmla="*/ 3698642 w 4094686"/>
                <a:gd name="connsiteY1" fmla="*/ 15731999 h 21383595"/>
                <a:gd name="connsiteX2" fmla="*/ 3302598 w 4094686"/>
                <a:gd name="connsiteY2" fmla="*/ 16560091 h 21383595"/>
                <a:gd name="connsiteX3" fmla="*/ 3698642 w 4094686"/>
                <a:gd name="connsiteY3" fmla="*/ 16560091 h 21383595"/>
                <a:gd name="connsiteX4" fmla="*/ 4094686 w 4094686"/>
                <a:gd name="connsiteY4" fmla="*/ 15731999 h 21383595"/>
                <a:gd name="connsiteX5" fmla="*/ 3698642 w 4094686"/>
                <a:gd name="connsiteY5" fmla="*/ 14903907 h 21383595"/>
                <a:gd name="connsiteX6" fmla="*/ 3302598 w 4094686"/>
                <a:gd name="connsiteY6" fmla="*/ 8280443 h 21383595"/>
                <a:gd name="connsiteX7" fmla="*/ 3698642 w 4094686"/>
                <a:gd name="connsiteY7" fmla="*/ 9108521 h 21383595"/>
                <a:gd name="connsiteX8" fmla="*/ 3302598 w 4094686"/>
                <a:gd name="connsiteY8" fmla="*/ 9936609 h 21383595"/>
                <a:gd name="connsiteX9" fmla="*/ 3698642 w 4094686"/>
                <a:gd name="connsiteY9" fmla="*/ 9936609 h 21383595"/>
                <a:gd name="connsiteX10" fmla="*/ 4094686 w 4094686"/>
                <a:gd name="connsiteY10" fmla="*/ 9108521 h 21383595"/>
                <a:gd name="connsiteX11" fmla="*/ 3698642 w 4094686"/>
                <a:gd name="connsiteY11" fmla="*/ 8280443 h 21383595"/>
                <a:gd name="connsiteX12" fmla="*/ 3302598 w 4094686"/>
                <a:gd name="connsiteY12" fmla="*/ 1656518 h 21383595"/>
                <a:gd name="connsiteX13" fmla="*/ 3698642 w 4094686"/>
                <a:gd name="connsiteY13" fmla="*/ 2484610 h 21383595"/>
                <a:gd name="connsiteX14" fmla="*/ 3302598 w 4094686"/>
                <a:gd name="connsiteY14" fmla="*/ 3312700 h 21383595"/>
                <a:gd name="connsiteX15" fmla="*/ 3698642 w 4094686"/>
                <a:gd name="connsiteY15" fmla="*/ 3312700 h 21383595"/>
                <a:gd name="connsiteX16" fmla="*/ 4094686 w 4094686"/>
                <a:gd name="connsiteY16" fmla="*/ 2484609 h 21383595"/>
                <a:gd name="connsiteX17" fmla="*/ 3698642 w 4094686"/>
                <a:gd name="connsiteY17" fmla="*/ 1656518 h 21383595"/>
                <a:gd name="connsiteX18" fmla="*/ 2909526 w 4094686"/>
                <a:gd name="connsiteY18" fmla="*/ 20700157 h 21383595"/>
                <a:gd name="connsiteX19" fmla="*/ 3236388 w 4094686"/>
                <a:gd name="connsiteY19" fmla="*/ 21383595 h 21383595"/>
                <a:gd name="connsiteX20" fmla="*/ 3632432 w 4094686"/>
                <a:gd name="connsiteY20" fmla="*/ 21383595 h 21383595"/>
                <a:gd name="connsiteX21" fmla="*/ 3305570 w 4094686"/>
                <a:gd name="connsiteY21" fmla="*/ 20700157 h 21383595"/>
                <a:gd name="connsiteX22" fmla="*/ 3701614 w 4094686"/>
                <a:gd name="connsiteY22" fmla="*/ 19872065 h 21383595"/>
                <a:gd name="connsiteX23" fmla="*/ 3699176 w 4094686"/>
                <a:gd name="connsiteY23" fmla="*/ 19872065 h 21383595"/>
                <a:gd name="connsiteX24" fmla="*/ 4094686 w 4094686"/>
                <a:gd name="connsiteY24" fmla="*/ 19045089 h 21383595"/>
                <a:gd name="connsiteX25" fmla="*/ 3698642 w 4094686"/>
                <a:gd name="connsiteY25" fmla="*/ 18216997 h 21383595"/>
                <a:gd name="connsiteX26" fmla="*/ 3302598 w 4094686"/>
                <a:gd name="connsiteY26" fmla="*/ 18216997 h 21383595"/>
                <a:gd name="connsiteX27" fmla="*/ 3698642 w 4094686"/>
                <a:gd name="connsiteY27" fmla="*/ 19045089 h 21383595"/>
                <a:gd name="connsiteX28" fmla="*/ 3302598 w 4094686"/>
                <a:gd name="connsiteY28" fmla="*/ 19873181 h 21383595"/>
                <a:gd name="connsiteX29" fmla="*/ 3305036 w 4094686"/>
                <a:gd name="connsiteY29" fmla="*/ 19873181 h 21383595"/>
                <a:gd name="connsiteX30" fmla="*/ 2909526 w 4094686"/>
                <a:gd name="connsiteY30" fmla="*/ 17388565 h 21383595"/>
                <a:gd name="connsiteX31" fmla="*/ 3305570 w 4094686"/>
                <a:gd name="connsiteY31" fmla="*/ 18216657 h 21383595"/>
                <a:gd name="connsiteX32" fmla="*/ 3701614 w 4094686"/>
                <a:gd name="connsiteY32" fmla="*/ 18216657 h 21383595"/>
                <a:gd name="connsiteX33" fmla="*/ 3305570 w 4094686"/>
                <a:gd name="connsiteY33" fmla="*/ 17388565 h 21383595"/>
                <a:gd name="connsiteX34" fmla="*/ 3701614 w 4094686"/>
                <a:gd name="connsiteY34" fmla="*/ 16560473 h 21383595"/>
                <a:gd name="connsiteX35" fmla="*/ 3305570 w 4094686"/>
                <a:gd name="connsiteY35" fmla="*/ 16560473 h 21383595"/>
                <a:gd name="connsiteX36" fmla="*/ 2909526 w 4094686"/>
                <a:gd name="connsiteY36" fmla="*/ 14075477 h 21383595"/>
                <a:gd name="connsiteX37" fmla="*/ 3305570 w 4094686"/>
                <a:gd name="connsiteY37" fmla="*/ 14903569 h 21383595"/>
                <a:gd name="connsiteX38" fmla="*/ 3701614 w 4094686"/>
                <a:gd name="connsiteY38" fmla="*/ 14903569 h 21383595"/>
                <a:gd name="connsiteX39" fmla="*/ 3305570 w 4094686"/>
                <a:gd name="connsiteY39" fmla="*/ 14075477 h 21383595"/>
                <a:gd name="connsiteX40" fmla="*/ 3701614 w 4094686"/>
                <a:gd name="connsiteY40" fmla="*/ 13247385 h 21383595"/>
                <a:gd name="connsiteX41" fmla="*/ 3699748 w 4094686"/>
                <a:gd name="connsiteY41" fmla="*/ 13247385 h 21383595"/>
                <a:gd name="connsiteX42" fmla="*/ 4094686 w 4094686"/>
                <a:gd name="connsiteY42" fmla="*/ 12421605 h 21383595"/>
                <a:gd name="connsiteX43" fmla="*/ 3698642 w 4094686"/>
                <a:gd name="connsiteY43" fmla="*/ 11593515 h 21383595"/>
                <a:gd name="connsiteX44" fmla="*/ 3302598 w 4094686"/>
                <a:gd name="connsiteY44" fmla="*/ 11593515 h 21383595"/>
                <a:gd name="connsiteX45" fmla="*/ 3698642 w 4094686"/>
                <a:gd name="connsiteY45" fmla="*/ 12421605 h 21383595"/>
                <a:gd name="connsiteX46" fmla="*/ 3302598 w 4094686"/>
                <a:gd name="connsiteY46" fmla="*/ 13249697 h 21383595"/>
                <a:gd name="connsiteX47" fmla="*/ 3304464 w 4094686"/>
                <a:gd name="connsiteY47" fmla="*/ 13249697 h 21383595"/>
                <a:gd name="connsiteX48" fmla="*/ 2909526 w 4094686"/>
                <a:gd name="connsiteY48" fmla="*/ 10765088 h 21383595"/>
                <a:gd name="connsiteX49" fmla="*/ 3305570 w 4094686"/>
                <a:gd name="connsiteY49" fmla="*/ 11593175 h 21383595"/>
                <a:gd name="connsiteX50" fmla="*/ 3701614 w 4094686"/>
                <a:gd name="connsiteY50" fmla="*/ 11593175 h 21383595"/>
                <a:gd name="connsiteX51" fmla="*/ 3305570 w 4094686"/>
                <a:gd name="connsiteY51" fmla="*/ 10765088 h 21383595"/>
                <a:gd name="connsiteX52" fmla="*/ 3701614 w 4094686"/>
                <a:gd name="connsiteY52" fmla="*/ 9936993 h 21383595"/>
                <a:gd name="connsiteX53" fmla="*/ 3305570 w 4094686"/>
                <a:gd name="connsiteY53" fmla="*/ 9936993 h 21383595"/>
                <a:gd name="connsiteX54" fmla="*/ 2909526 w 4094686"/>
                <a:gd name="connsiteY54" fmla="*/ 7452015 h 21383595"/>
                <a:gd name="connsiteX55" fmla="*/ 3305570 w 4094686"/>
                <a:gd name="connsiteY55" fmla="*/ 8280108 h 21383595"/>
                <a:gd name="connsiteX56" fmla="*/ 3701614 w 4094686"/>
                <a:gd name="connsiteY56" fmla="*/ 8280108 h 21383595"/>
                <a:gd name="connsiteX57" fmla="*/ 3305570 w 4094686"/>
                <a:gd name="connsiteY57" fmla="*/ 7452015 h 21383595"/>
                <a:gd name="connsiteX58" fmla="*/ 3701614 w 4094686"/>
                <a:gd name="connsiteY58" fmla="*/ 6623925 h 21383595"/>
                <a:gd name="connsiteX59" fmla="*/ 3699533 w 4094686"/>
                <a:gd name="connsiteY59" fmla="*/ 6623925 h 21383595"/>
                <a:gd name="connsiteX60" fmla="*/ 4094686 w 4094686"/>
                <a:gd name="connsiteY60" fmla="*/ 5797698 h 21383595"/>
                <a:gd name="connsiteX61" fmla="*/ 3698642 w 4094686"/>
                <a:gd name="connsiteY61" fmla="*/ 4969612 h 21383595"/>
                <a:gd name="connsiteX62" fmla="*/ 3302598 w 4094686"/>
                <a:gd name="connsiteY62" fmla="*/ 4969612 h 21383595"/>
                <a:gd name="connsiteX63" fmla="*/ 3698642 w 4094686"/>
                <a:gd name="connsiteY63" fmla="*/ 5797698 h 21383595"/>
                <a:gd name="connsiteX64" fmla="*/ 3302598 w 4094686"/>
                <a:gd name="connsiteY64" fmla="*/ 6625788 h 21383595"/>
                <a:gd name="connsiteX65" fmla="*/ 3304679 w 4094686"/>
                <a:gd name="connsiteY65" fmla="*/ 6625788 h 21383595"/>
                <a:gd name="connsiteX66" fmla="*/ 2909526 w 4094686"/>
                <a:gd name="connsiteY66" fmla="*/ 4141174 h 21383595"/>
                <a:gd name="connsiteX67" fmla="*/ 3305570 w 4094686"/>
                <a:gd name="connsiteY67" fmla="*/ 4969276 h 21383595"/>
                <a:gd name="connsiteX68" fmla="*/ 3701614 w 4094686"/>
                <a:gd name="connsiteY68" fmla="*/ 4969276 h 21383595"/>
                <a:gd name="connsiteX69" fmla="*/ 3305570 w 4094686"/>
                <a:gd name="connsiteY69" fmla="*/ 4141174 h 21383595"/>
                <a:gd name="connsiteX70" fmla="*/ 3701614 w 4094686"/>
                <a:gd name="connsiteY70" fmla="*/ 3313081 h 21383595"/>
                <a:gd name="connsiteX71" fmla="*/ 3305570 w 4094686"/>
                <a:gd name="connsiteY71" fmla="*/ 3313081 h 21383595"/>
                <a:gd name="connsiteX72" fmla="*/ 2909526 w 4094686"/>
                <a:gd name="connsiteY72" fmla="*/ 828091 h 21383595"/>
                <a:gd name="connsiteX73" fmla="*/ 3305570 w 4094686"/>
                <a:gd name="connsiteY73" fmla="*/ 1656182 h 21383595"/>
                <a:gd name="connsiteX74" fmla="*/ 3701614 w 4094686"/>
                <a:gd name="connsiteY74" fmla="*/ 1656182 h 21383595"/>
                <a:gd name="connsiteX75" fmla="*/ 3305570 w 4094686"/>
                <a:gd name="connsiteY75" fmla="*/ 828091 h 21383595"/>
                <a:gd name="connsiteX76" fmla="*/ 3701614 w 4094686"/>
                <a:gd name="connsiteY76" fmla="*/ 0 h 21383595"/>
                <a:gd name="connsiteX77" fmla="*/ 3305570 w 4094686"/>
                <a:gd name="connsiteY77" fmla="*/ 0 h 21383595"/>
                <a:gd name="connsiteX78" fmla="*/ 2648026 w 4094686"/>
                <a:gd name="connsiteY78" fmla="*/ 14903907 h 21383595"/>
                <a:gd name="connsiteX79" fmla="*/ 3044070 w 4094686"/>
                <a:gd name="connsiteY79" fmla="*/ 15731999 h 21383595"/>
                <a:gd name="connsiteX80" fmla="*/ 2648026 w 4094686"/>
                <a:gd name="connsiteY80" fmla="*/ 16560091 h 21383595"/>
                <a:gd name="connsiteX81" fmla="*/ 3044070 w 4094686"/>
                <a:gd name="connsiteY81" fmla="*/ 16560091 h 21383595"/>
                <a:gd name="connsiteX82" fmla="*/ 3440114 w 4094686"/>
                <a:gd name="connsiteY82" fmla="*/ 15731999 h 21383595"/>
                <a:gd name="connsiteX83" fmla="*/ 3044070 w 4094686"/>
                <a:gd name="connsiteY83" fmla="*/ 14903907 h 21383595"/>
                <a:gd name="connsiteX84" fmla="*/ 2648026 w 4094686"/>
                <a:gd name="connsiteY84" fmla="*/ 8280446 h 21383595"/>
                <a:gd name="connsiteX85" fmla="*/ 3044070 w 4094686"/>
                <a:gd name="connsiteY85" fmla="*/ 9108521 h 21383595"/>
                <a:gd name="connsiteX86" fmla="*/ 2648026 w 4094686"/>
                <a:gd name="connsiteY86" fmla="*/ 9936609 h 21383595"/>
                <a:gd name="connsiteX87" fmla="*/ 3044070 w 4094686"/>
                <a:gd name="connsiteY87" fmla="*/ 9936609 h 21383595"/>
                <a:gd name="connsiteX88" fmla="*/ 3440114 w 4094686"/>
                <a:gd name="connsiteY88" fmla="*/ 9108521 h 21383595"/>
                <a:gd name="connsiteX89" fmla="*/ 3044070 w 4094686"/>
                <a:gd name="connsiteY89" fmla="*/ 8280446 h 21383595"/>
                <a:gd name="connsiteX90" fmla="*/ 2648026 w 4094686"/>
                <a:gd name="connsiteY90" fmla="*/ 1656520 h 21383595"/>
                <a:gd name="connsiteX91" fmla="*/ 3044070 w 4094686"/>
                <a:gd name="connsiteY91" fmla="*/ 2484612 h 21383595"/>
                <a:gd name="connsiteX92" fmla="*/ 2648026 w 4094686"/>
                <a:gd name="connsiteY92" fmla="*/ 3312703 h 21383595"/>
                <a:gd name="connsiteX93" fmla="*/ 3044070 w 4094686"/>
                <a:gd name="connsiteY93" fmla="*/ 3312703 h 21383595"/>
                <a:gd name="connsiteX94" fmla="*/ 3440114 w 4094686"/>
                <a:gd name="connsiteY94" fmla="*/ 2484612 h 21383595"/>
                <a:gd name="connsiteX95" fmla="*/ 3044070 w 4094686"/>
                <a:gd name="connsiteY95" fmla="*/ 1656520 h 21383595"/>
                <a:gd name="connsiteX96" fmla="*/ 2254951 w 4094686"/>
                <a:gd name="connsiteY96" fmla="*/ 20700157 h 21383595"/>
                <a:gd name="connsiteX97" fmla="*/ 2581813 w 4094686"/>
                <a:gd name="connsiteY97" fmla="*/ 21383595 h 21383595"/>
                <a:gd name="connsiteX98" fmla="*/ 2977857 w 4094686"/>
                <a:gd name="connsiteY98" fmla="*/ 21383595 h 21383595"/>
                <a:gd name="connsiteX99" fmla="*/ 2650995 w 4094686"/>
                <a:gd name="connsiteY99" fmla="*/ 20700157 h 21383595"/>
                <a:gd name="connsiteX100" fmla="*/ 3047039 w 4094686"/>
                <a:gd name="connsiteY100" fmla="*/ 19872065 h 21383595"/>
                <a:gd name="connsiteX101" fmla="*/ 3044604 w 4094686"/>
                <a:gd name="connsiteY101" fmla="*/ 19872065 h 21383595"/>
                <a:gd name="connsiteX102" fmla="*/ 3440114 w 4094686"/>
                <a:gd name="connsiteY102" fmla="*/ 19045089 h 21383595"/>
                <a:gd name="connsiteX103" fmla="*/ 3044070 w 4094686"/>
                <a:gd name="connsiteY103" fmla="*/ 18216997 h 21383595"/>
                <a:gd name="connsiteX104" fmla="*/ 2648026 w 4094686"/>
                <a:gd name="connsiteY104" fmla="*/ 18216997 h 21383595"/>
                <a:gd name="connsiteX105" fmla="*/ 3044070 w 4094686"/>
                <a:gd name="connsiteY105" fmla="*/ 19045089 h 21383595"/>
                <a:gd name="connsiteX106" fmla="*/ 2648026 w 4094686"/>
                <a:gd name="connsiteY106" fmla="*/ 19873181 h 21383595"/>
                <a:gd name="connsiteX107" fmla="*/ 2650461 w 4094686"/>
                <a:gd name="connsiteY107" fmla="*/ 19873181 h 21383595"/>
                <a:gd name="connsiteX108" fmla="*/ 2254951 w 4094686"/>
                <a:gd name="connsiteY108" fmla="*/ 17388565 h 21383595"/>
                <a:gd name="connsiteX109" fmla="*/ 2650995 w 4094686"/>
                <a:gd name="connsiteY109" fmla="*/ 18216657 h 21383595"/>
                <a:gd name="connsiteX110" fmla="*/ 3047039 w 4094686"/>
                <a:gd name="connsiteY110" fmla="*/ 18216657 h 21383595"/>
                <a:gd name="connsiteX111" fmla="*/ 2650995 w 4094686"/>
                <a:gd name="connsiteY111" fmla="*/ 17388565 h 21383595"/>
                <a:gd name="connsiteX112" fmla="*/ 3047039 w 4094686"/>
                <a:gd name="connsiteY112" fmla="*/ 16560473 h 21383595"/>
                <a:gd name="connsiteX113" fmla="*/ 2650995 w 4094686"/>
                <a:gd name="connsiteY113" fmla="*/ 16560473 h 21383595"/>
                <a:gd name="connsiteX114" fmla="*/ 2254951 w 4094686"/>
                <a:gd name="connsiteY114" fmla="*/ 14075477 h 21383595"/>
                <a:gd name="connsiteX115" fmla="*/ 2650995 w 4094686"/>
                <a:gd name="connsiteY115" fmla="*/ 14903569 h 21383595"/>
                <a:gd name="connsiteX116" fmla="*/ 3047039 w 4094686"/>
                <a:gd name="connsiteY116" fmla="*/ 14903569 h 21383595"/>
                <a:gd name="connsiteX117" fmla="*/ 2650995 w 4094686"/>
                <a:gd name="connsiteY117" fmla="*/ 14075477 h 21383595"/>
                <a:gd name="connsiteX118" fmla="*/ 3047039 w 4094686"/>
                <a:gd name="connsiteY118" fmla="*/ 13247385 h 21383595"/>
                <a:gd name="connsiteX119" fmla="*/ 3045176 w 4094686"/>
                <a:gd name="connsiteY119" fmla="*/ 13247385 h 21383595"/>
                <a:gd name="connsiteX120" fmla="*/ 3440114 w 4094686"/>
                <a:gd name="connsiteY120" fmla="*/ 12421605 h 21383595"/>
                <a:gd name="connsiteX121" fmla="*/ 3044070 w 4094686"/>
                <a:gd name="connsiteY121" fmla="*/ 11593515 h 21383595"/>
                <a:gd name="connsiteX122" fmla="*/ 2648026 w 4094686"/>
                <a:gd name="connsiteY122" fmla="*/ 11593515 h 21383595"/>
                <a:gd name="connsiteX123" fmla="*/ 3044070 w 4094686"/>
                <a:gd name="connsiteY123" fmla="*/ 12421605 h 21383595"/>
                <a:gd name="connsiteX124" fmla="*/ 2648026 w 4094686"/>
                <a:gd name="connsiteY124" fmla="*/ 13249697 h 21383595"/>
                <a:gd name="connsiteX125" fmla="*/ 2649889 w 4094686"/>
                <a:gd name="connsiteY125" fmla="*/ 13249697 h 21383595"/>
                <a:gd name="connsiteX126" fmla="*/ 2254951 w 4094686"/>
                <a:gd name="connsiteY126" fmla="*/ 10765088 h 21383595"/>
                <a:gd name="connsiteX127" fmla="*/ 2650995 w 4094686"/>
                <a:gd name="connsiteY127" fmla="*/ 11593175 h 21383595"/>
                <a:gd name="connsiteX128" fmla="*/ 3047039 w 4094686"/>
                <a:gd name="connsiteY128" fmla="*/ 11593175 h 21383595"/>
                <a:gd name="connsiteX129" fmla="*/ 2650995 w 4094686"/>
                <a:gd name="connsiteY129" fmla="*/ 10765088 h 21383595"/>
                <a:gd name="connsiteX130" fmla="*/ 3047039 w 4094686"/>
                <a:gd name="connsiteY130" fmla="*/ 9936993 h 21383595"/>
                <a:gd name="connsiteX131" fmla="*/ 2650995 w 4094686"/>
                <a:gd name="connsiteY131" fmla="*/ 9936993 h 21383595"/>
                <a:gd name="connsiteX132" fmla="*/ 2254951 w 4094686"/>
                <a:gd name="connsiteY132" fmla="*/ 7452015 h 21383595"/>
                <a:gd name="connsiteX133" fmla="*/ 2650995 w 4094686"/>
                <a:gd name="connsiteY133" fmla="*/ 8280109 h 21383595"/>
                <a:gd name="connsiteX134" fmla="*/ 3047039 w 4094686"/>
                <a:gd name="connsiteY134" fmla="*/ 8280109 h 21383595"/>
                <a:gd name="connsiteX135" fmla="*/ 2650995 w 4094686"/>
                <a:gd name="connsiteY135" fmla="*/ 7452015 h 21383595"/>
                <a:gd name="connsiteX136" fmla="*/ 3047039 w 4094686"/>
                <a:gd name="connsiteY136" fmla="*/ 6623925 h 21383595"/>
                <a:gd name="connsiteX137" fmla="*/ 3044962 w 4094686"/>
                <a:gd name="connsiteY137" fmla="*/ 6623925 h 21383595"/>
                <a:gd name="connsiteX138" fmla="*/ 3440114 w 4094686"/>
                <a:gd name="connsiteY138" fmla="*/ 5797701 h 21383595"/>
                <a:gd name="connsiteX139" fmla="*/ 3044070 w 4094686"/>
                <a:gd name="connsiteY139" fmla="*/ 4969615 h 21383595"/>
                <a:gd name="connsiteX140" fmla="*/ 2648026 w 4094686"/>
                <a:gd name="connsiteY140" fmla="*/ 4969615 h 21383595"/>
                <a:gd name="connsiteX141" fmla="*/ 3044070 w 4094686"/>
                <a:gd name="connsiteY141" fmla="*/ 5797701 h 21383595"/>
                <a:gd name="connsiteX142" fmla="*/ 2648026 w 4094686"/>
                <a:gd name="connsiteY142" fmla="*/ 6625791 h 21383595"/>
                <a:gd name="connsiteX143" fmla="*/ 2650103 w 4094686"/>
                <a:gd name="connsiteY143" fmla="*/ 6625791 h 21383595"/>
                <a:gd name="connsiteX144" fmla="*/ 2254951 w 4094686"/>
                <a:gd name="connsiteY144" fmla="*/ 4141174 h 21383595"/>
                <a:gd name="connsiteX145" fmla="*/ 2650995 w 4094686"/>
                <a:gd name="connsiteY145" fmla="*/ 4969276 h 21383595"/>
                <a:gd name="connsiteX146" fmla="*/ 3047039 w 4094686"/>
                <a:gd name="connsiteY146" fmla="*/ 4969276 h 21383595"/>
                <a:gd name="connsiteX147" fmla="*/ 2650995 w 4094686"/>
                <a:gd name="connsiteY147" fmla="*/ 4141174 h 21383595"/>
                <a:gd name="connsiteX148" fmla="*/ 3047039 w 4094686"/>
                <a:gd name="connsiteY148" fmla="*/ 3313081 h 21383595"/>
                <a:gd name="connsiteX149" fmla="*/ 2650995 w 4094686"/>
                <a:gd name="connsiteY149" fmla="*/ 3313081 h 21383595"/>
                <a:gd name="connsiteX150" fmla="*/ 2254951 w 4094686"/>
                <a:gd name="connsiteY150" fmla="*/ 828092 h 21383595"/>
                <a:gd name="connsiteX151" fmla="*/ 2650995 w 4094686"/>
                <a:gd name="connsiteY151" fmla="*/ 1656183 h 21383595"/>
                <a:gd name="connsiteX152" fmla="*/ 3047039 w 4094686"/>
                <a:gd name="connsiteY152" fmla="*/ 1656183 h 21383595"/>
                <a:gd name="connsiteX153" fmla="*/ 2650995 w 4094686"/>
                <a:gd name="connsiteY153" fmla="*/ 828092 h 21383595"/>
                <a:gd name="connsiteX154" fmla="*/ 3047039 w 4094686"/>
                <a:gd name="connsiteY154" fmla="*/ 2 h 21383595"/>
                <a:gd name="connsiteX155" fmla="*/ 2650995 w 4094686"/>
                <a:gd name="connsiteY155" fmla="*/ 2 h 21383595"/>
                <a:gd name="connsiteX156" fmla="*/ 1993453 w 4094686"/>
                <a:gd name="connsiteY156" fmla="*/ 14903907 h 21383595"/>
                <a:gd name="connsiteX157" fmla="*/ 2389497 w 4094686"/>
                <a:gd name="connsiteY157" fmla="*/ 15731999 h 21383595"/>
                <a:gd name="connsiteX158" fmla="*/ 1993453 w 4094686"/>
                <a:gd name="connsiteY158" fmla="*/ 16560091 h 21383595"/>
                <a:gd name="connsiteX159" fmla="*/ 2389497 w 4094686"/>
                <a:gd name="connsiteY159" fmla="*/ 16560091 h 21383595"/>
                <a:gd name="connsiteX160" fmla="*/ 2785541 w 4094686"/>
                <a:gd name="connsiteY160" fmla="*/ 15731999 h 21383595"/>
                <a:gd name="connsiteX161" fmla="*/ 2389497 w 4094686"/>
                <a:gd name="connsiteY161" fmla="*/ 14903907 h 21383595"/>
                <a:gd name="connsiteX162" fmla="*/ 1993453 w 4094686"/>
                <a:gd name="connsiteY162" fmla="*/ 8280445 h 21383595"/>
                <a:gd name="connsiteX163" fmla="*/ 2389497 w 4094686"/>
                <a:gd name="connsiteY163" fmla="*/ 9108521 h 21383595"/>
                <a:gd name="connsiteX164" fmla="*/ 1993453 w 4094686"/>
                <a:gd name="connsiteY164" fmla="*/ 9936609 h 21383595"/>
                <a:gd name="connsiteX165" fmla="*/ 2389497 w 4094686"/>
                <a:gd name="connsiteY165" fmla="*/ 9936609 h 21383595"/>
                <a:gd name="connsiteX166" fmla="*/ 2785541 w 4094686"/>
                <a:gd name="connsiteY166" fmla="*/ 9108521 h 21383595"/>
                <a:gd name="connsiteX167" fmla="*/ 2389497 w 4094686"/>
                <a:gd name="connsiteY167" fmla="*/ 8280445 h 21383595"/>
                <a:gd name="connsiteX168" fmla="*/ 1993453 w 4094686"/>
                <a:gd name="connsiteY168" fmla="*/ 1656519 h 21383595"/>
                <a:gd name="connsiteX169" fmla="*/ 2389497 w 4094686"/>
                <a:gd name="connsiteY169" fmla="*/ 2484612 h 21383595"/>
                <a:gd name="connsiteX170" fmla="*/ 1993453 w 4094686"/>
                <a:gd name="connsiteY170" fmla="*/ 3312703 h 21383595"/>
                <a:gd name="connsiteX171" fmla="*/ 2389497 w 4094686"/>
                <a:gd name="connsiteY171" fmla="*/ 3312703 h 21383595"/>
                <a:gd name="connsiteX172" fmla="*/ 2785541 w 4094686"/>
                <a:gd name="connsiteY172" fmla="*/ 2484612 h 21383595"/>
                <a:gd name="connsiteX173" fmla="*/ 2389497 w 4094686"/>
                <a:gd name="connsiteY173" fmla="*/ 1656519 h 21383595"/>
                <a:gd name="connsiteX174" fmla="*/ 1600378 w 4094686"/>
                <a:gd name="connsiteY174" fmla="*/ 20700157 h 21383595"/>
                <a:gd name="connsiteX175" fmla="*/ 1927240 w 4094686"/>
                <a:gd name="connsiteY175" fmla="*/ 21383595 h 21383595"/>
                <a:gd name="connsiteX176" fmla="*/ 2323284 w 4094686"/>
                <a:gd name="connsiteY176" fmla="*/ 21383595 h 21383595"/>
                <a:gd name="connsiteX177" fmla="*/ 1996422 w 4094686"/>
                <a:gd name="connsiteY177" fmla="*/ 20700157 h 21383595"/>
                <a:gd name="connsiteX178" fmla="*/ 2392466 w 4094686"/>
                <a:gd name="connsiteY178" fmla="*/ 19872065 h 21383595"/>
                <a:gd name="connsiteX179" fmla="*/ 2390031 w 4094686"/>
                <a:gd name="connsiteY179" fmla="*/ 19872065 h 21383595"/>
                <a:gd name="connsiteX180" fmla="*/ 2785541 w 4094686"/>
                <a:gd name="connsiteY180" fmla="*/ 19045089 h 21383595"/>
                <a:gd name="connsiteX181" fmla="*/ 2389497 w 4094686"/>
                <a:gd name="connsiteY181" fmla="*/ 18216997 h 21383595"/>
                <a:gd name="connsiteX182" fmla="*/ 1993453 w 4094686"/>
                <a:gd name="connsiteY182" fmla="*/ 18216997 h 21383595"/>
                <a:gd name="connsiteX183" fmla="*/ 2389497 w 4094686"/>
                <a:gd name="connsiteY183" fmla="*/ 19045089 h 21383595"/>
                <a:gd name="connsiteX184" fmla="*/ 1993453 w 4094686"/>
                <a:gd name="connsiteY184" fmla="*/ 19873181 h 21383595"/>
                <a:gd name="connsiteX185" fmla="*/ 1995888 w 4094686"/>
                <a:gd name="connsiteY185" fmla="*/ 19873181 h 21383595"/>
                <a:gd name="connsiteX186" fmla="*/ 1600378 w 4094686"/>
                <a:gd name="connsiteY186" fmla="*/ 17388565 h 21383595"/>
                <a:gd name="connsiteX187" fmla="*/ 1996422 w 4094686"/>
                <a:gd name="connsiteY187" fmla="*/ 18216657 h 21383595"/>
                <a:gd name="connsiteX188" fmla="*/ 2392466 w 4094686"/>
                <a:gd name="connsiteY188" fmla="*/ 18216657 h 21383595"/>
                <a:gd name="connsiteX189" fmla="*/ 1996422 w 4094686"/>
                <a:gd name="connsiteY189" fmla="*/ 17388565 h 21383595"/>
                <a:gd name="connsiteX190" fmla="*/ 2392466 w 4094686"/>
                <a:gd name="connsiteY190" fmla="*/ 16560473 h 21383595"/>
                <a:gd name="connsiteX191" fmla="*/ 1996422 w 4094686"/>
                <a:gd name="connsiteY191" fmla="*/ 16560473 h 21383595"/>
                <a:gd name="connsiteX192" fmla="*/ 1600378 w 4094686"/>
                <a:gd name="connsiteY192" fmla="*/ 14075477 h 21383595"/>
                <a:gd name="connsiteX193" fmla="*/ 1996422 w 4094686"/>
                <a:gd name="connsiteY193" fmla="*/ 14903569 h 21383595"/>
                <a:gd name="connsiteX194" fmla="*/ 2392466 w 4094686"/>
                <a:gd name="connsiteY194" fmla="*/ 14903569 h 21383595"/>
                <a:gd name="connsiteX195" fmla="*/ 1996422 w 4094686"/>
                <a:gd name="connsiteY195" fmla="*/ 14075477 h 21383595"/>
                <a:gd name="connsiteX196" fmla="*/ 2392466 w 4094686"/>
                <a:gd name="connsiteY196" fmla="*/ 13247385 h 21383595"/>
                <a:gd name="connsiteX197" fmla="*/ 2390603 w 4094686"/>
                <a:gd name="connsiteY197" fmla="*/ 13247385 h 21383595"/>
                <a:gd name="connsiteX198" fmla="*/ 2785541 w 4094686"/>
                <a:gd name="connsiteY198" fmla="*/ 12421605 h 21383595"/>
                <a:gd name="connsiteX199" fmla="*/ 2389497 w 4094686"/>
                <a:gd name="connsiteY199" fmla="*/ 11593515 h 21383595"/>
                <a:gd name="connsiteX200" fmla="*/ 1993453 w 4094686"/>
                <a:gd name="connsiteY200" fmla="*/ 11593515 h 21383595"/>
                <a:gd name="connsiteX201" fmla="*/ 2389497 w 4094686"/>
                <a:gd name="connsiteY201" fmla="*/ 12421605 h 21383595"/>
                <a:gd name="connsiteX202" fmla="*/ 1993453 w 4094686"/>
                <a:gd name="connsiteY202" fmla="*/ 13249697 h 21383595"/>
                <a:gd name="connsiteX203" fmla="*/ 1995316 w 4094686"/>
                <a:gd name="connsiteY203" fmla="*/ 13249697 h 21383595"/>
                <a:gd name="connsiteX204" fmla="*/ 1600378 w 4094686"/>
                <a:gd name="connsiteY204" fmla="*/ 10765088 h 21383595"/>
                <a:gd name="connsiteX205" fmla="*/ 1996422 w 4094686"/>
                <a:gd name="connsiteY205" fmla="*/ 11593175 h 21383595"/>
                <a:gd name="connsiteX206" fmla="*/ 2392466 w 4094686"/>
                <a:gd name="connsiteY206" fmla="*/ 11593175 h 21383595"/>
                <a:gd name="connsiteX207" fmla="*/ 1996422 w 4094686"/>
                <a:gd name="connsiteY207" fmla="*/ 10765088 h 21383595"/>
                <a:gd name="connsiteX208" fmla="*/ 2392466 w 4094686"/>
                <a:gd name="connsiteY208" fmla="*/ 9936993 h 21383595"/>
                <a:gd name="connsiteX209" fmla="*/ 1996422 w 4094686"/>
                <a:gd name="connsiteY209" fmla="*/ 9936993 h 21383595"/>
                <a:gd name="connsiteX210" fmla="*/ 1600378 w 4094686"/>
                <a:gd name="connsiteY210" fmla="*/ 7452015 h 21383595"/>
                <a:gd name="connsiteX211" fmla="*/ 1996422 w 4094686"/>
                <a:gd name="connsiteY211" fmla="*/ 8280109 h 21383595"/>
                <a:gd name="connsiteX212" fmla="*/ 2392466 w 4094686"/>
                <a:gd name="connsiteY212" fmla="*/ 8280109 h 21383595"/>
                <a:gd name="connsiteX213" fmla="*/ 1996422 w 4094686"/>
                <a:gd name="connsiteY213" fmla="*/ 7452015 h 21383595"/>
                <a:gd name="connsiteX214" fmla="*/ 2392466 w 4094686"/>
                <a:gd name="connsiteY214" fmla="*/ 6623925 h 21383595"/>
                <a:gd name="connsiteX215" fmla="*/ 2390389 w 4094686"/>
                <a:gd name="connsiteY215" fmla="*/ 6623925 h 21383595"/>
                <a:gd name="connsiteX216" fmla="*/ 2785541 w 4094686"/>
                <a:gd name="connsiteY216" fmla="*/ 5797700 h 21383595"/>
                <a:gd name="connsiteX217" fmla="*/ 2389497 w 4094686"/>
                <a:gd name="connsiteY217" fmla="*/ 4969612 h 21383595"/>
                <a:gd name="connsiteX218" fmla="*/ 1993453 w 4094686"/>
                <a:gd name="connsiteY218" fmla="*/ 4969612 h 21383595"/>
                <a:gd name="connsiteX219" fmla="*/ 2389497 w 4094686"/>
                <a:gd name="connsiteY219" fmla="*/ 5797700 h 21383595"/>
                <a:gd name="connsiteX220" fmla="*/ 1993453 w 4094686"/>
                <a:gd name="connsiteY220" fmla="*/ 6625791 h 21383595"/>
                <a:gd name="connsiteX221" fmla="*/ 1995530 w 4094686"/>
                <a:gd name="connsiteY221" fmla="*/ 6625791 h 21383595"/>
                <a:gd name="connsiteX222" fmla="*/ 1600378 w 4094686"/>
                <a:gd name="connsiteY222" fmla="*/ 4141176 h 21383595"/>
                <a:gd name="connsiteX223" fmla="*/ 1996422 w 4094686"/>
                <a:gd name="connsiteY223" fmla="*/ 4969276 h 21383595"/>
                <a:gd name="connsiteX224" fmla="*/ 2392466 w 4094686"/>
                <a:gd name="connsiteY224" fmla="*/ 4969276 h 21383595"/>
                <a:gd name="connsiteX225" fmla="*/ 1996422 w 4094686"/>
                <a:gd name="connsiteY225" fmla="*/ 4141176 h 21383595"/>
                <a:gd name="connsiteX226" fmla="*/ 2392466 w 4094686"/>
                <a:gd name="connsiteY226" fmla="*/ 3313081 h 21383595"/>
                <a:gd name="connsiteX227" fmla="*/ 1996422 w 4094686"/>
                <a:gd name="connsiteY227" fmla="*/ 3313081 h 21383595"/>
                <a:gd name="connsiteX228" fmla="*/ 1600378 w 4094686"/>
                <a:gd name="connsiteY228" fmla="*/ 828092 h 21383595"/>
                <a:gd name="connsiteX229" fmla="*/ 1996422 w 4094686"/>
                <a:gd name="connsiteY229" fmla="*/ 1656183 h 21383595"/>
                <a:gd name="connsiteX230" fmla="*/ 2392466 w 4094686"/>
                <a:gd name="connsiteY230" fmla="*/ 1656183 h 21383595"/>
                <a:gd name="connsiteX231" fmla="*/ 1996422 w 4094686"/>
                <a:gd name="connsiteY231" fmla="*/ 828092 h 21383595"/>
                <a:gd name="connsiteX232" fmla="*/ 2392466 w 4094686"/>
                <a:gd name="connsiteY232" fmla="*/ 2 h 21383595"/>
                <a:gd name="connsiteX233" fmla="*/ 1996422 w 4094686"/>
                <a:gd name="connsiteY233" fmla="*/ 2 h 21383595"/>
                <a:gd name="connsiteX234" fmla="*/ 1338880 w 4094686"/>
                <a:gd name="connsiteY234" fmla="*/ 14903907 h 21383595"/>
                <a:gd name="connsiteX235" fmla="*/ 1734924 w 4094686"/>
                <a:gd name="connsiteY235" fmla="*/ 15731999 h 21383595"/>
                <a:gd name="connsiteX236" fmla="*/ 1338880 w 4094686"/>
                <a:gd name="connsiteY236" fmla="*/ 16560091 h 21383595"/>
                <a:gd name="connsiteX237" fmla="*/ 1734924 w 4094686"/>
                <a:gd name="connsiteY237" fmla="*/ 16560091 h 21383595"/>
                <a:gd name="connsiteX238" fmla="*/ 2130968 w 4094686"/>
                <a:gd name="connsiteY238" fmla="*/ 15731999 h 21383595"/>
                <a:gd name="connsiteX239" fmla="*/ 1734924 w 4094686"/>
                <a:gd name="connsiteY239" fmla="*/ 14903907 h 21383595"/>
                <a:gd name="connsiteX240" fmla="*/ 1338880 w 4094686"/>
                <a:gd name="connsiteY240" fmla="*/ 8280445 h 21383595"/>
                <a:gd name="connsiteX241" fmla="*/ 1734924 w 4094686"/>
                <a:gd name="connsiteY241" fmla="*/ 9108521 h 21383595"/>
                <a:gd name="connsiteX242" fmla="*/ 1338880 w 4094686"/>
                <a:gd name="connsiteY242" fmla="*/ 9936609 h 21383595"/>
                <a:gd name="connsiteX243" fmla="*/ 1734924 w 4094686"/>
                <a:gd name="connsiteY243" fmla="*/ 9936609 h 21383595"/>
                <a:gd name="connsiteX244" fmla="*/ 2130968 w 4094686"/>
                <a:gd name="connsiteY244" fmla="*/ 9108521 h 21383595"/>
                <a:gd name="connsiteX245" fmla="*/ 1734924 w 4094686"/>
                <a:gd name="connsiteY245" fmla="*/ 8280445 h 21383595"/>
                <a:gd name="connsiteX246" fmla="*/ 1338880 w 4094686"/>
                <a:gd name="connsiteY246" fmla="*/ 1656519 h 21383595"/>
                <a:gd name="connsiteX247" fmla="*/ 1734924 w 4094686"/>
                <a:gd name="connsiteY247" fmla="*/ 2484612 h 21383595"/>
                <a:gd name="connsiteX248" fmla="*/ 1338880 w 4094686"/>
                <a:gd name="connsiteY248" fmla="*/ 3312703 h 21383595"/>
                <a:gd name="connsiteX249" fmla="*/ 1734924 w 4094686"/>
                <a:gd name="connsiteY249" fmla="*/ 3312703 h 21383595"/>
                <a:gd name="connsiteX250" fmla="*/ 2130968 w 4094686"/>
                <a:gd name="connsiteY250" fmla="*/ 2484612 h 21383595"/>
                <a:gd name="connsiteX251" fmla="*/ 1734924 w 4094686"/>
                <a:gd name="connsiteY251" fmla="*/ 1656519 h 21383595"/>
                <a:gd name="connsiteX252" fmla="*/ 945805 w 4094686"/>
                <a:gd name="connsiteY252" fmla="*/ 20700157 h 21383595"/>
                <a:gd name="connsiteX253" fmla="*/ 1272667 w 4094686"/>
                <a:gd name="connsiteY253" fmla="*/ 21383595 h 21383595"/>
                <a:gd name="connsiteX254" fmla="*/ 1668711 w 4094686"/>
                <a:gd name="connsiteY254" fmla="*/ 21383595 h 21383595"/>
                <a:gd name="connsiteX255" fmla="*/ 1341849 w 4094686"/>
                <a:gd name="connsiteY255" fmla="*/ 20700157 h 21383595"/>
                <a:gd name="connsiteX256" fmla="*/ 1737893 w 4094686"/>
                <a:gd name="connsiteY256" fmla="*/ 19872065 h 21383595"/>
                <a:gd name="connsiteX257" fmla="*/ 1735458 w 4094686"/>
                <a:gd name="connsiteY257" fmla="*/ 19872065 h 21383595"/>
                <a:gd name="connsiteX258" fmla="*/ 2130968 w 4094686"/>
                <a:gd name="connsiteY258" fmla="*/ 19045089 h 21383595"/>
                <a:gd name="connsiteX259" fmla="*/ 1734924 w 4094686"/>
                <a:gd name="connsiteY259" fmla="*/ 18216997 h 21383595"/>
                <a:gd name="connsiteX260" fmla="*/ 1338880 w 4094686"/>
                <a:gd name="connsiteY260" fmla="*/ 18216997 h 21383595"/>
                <a:gd name="connsiteX261" fmla="*/ 1734924 w 4094686"/>
                <a:gd name="connsiteY261" fmla="*/ 19045089 h 21383595"/>
                <a:gd name="connsiteX262" fmla="*/ 1338880 w 4094686"/>
                <a:gd name="connsiteY262" fmla="*/ 19873181 h 21383595"/>
                <a:gd name="connsiteX263" fmla="*/ 1341315 w 4094686"/>
                <a:gd name="connsiteY263" fmla="*/ 19873181 h 21383595"/>
                <a:gd name="connsiteX264" fmla="*/ 945805 w 4094686"/>
                <a:gd name="connsiteY264" fmla="*/ 17388565 h 21383595"/>
                <a:gd name="connsiteX265" fmla="*/ 1341849 w 4094686"/>
                <a:gd name="connsiteY265" fmla="*/ 18216657 h 21383595"/>
                <a:gd name="connsiteX266" fmla="*/ 1737893 w 4094686"/>
                <a:gd name="connsiteY266" fmla="*/ 18216657 h 21383595"/>
                <a:gd name="connsiteX267" fmla="*/ 1341849 w 4094686"/>
                <a:gd name="connsiteY267" fmla="*/ 17388565 h 21383595"/>
                <a:gd name="connsiteX268" fmla="*/ 1737893 w 4094686"/>
                <a:gd name="connsiteY268" fmla="*/ 16560473 h 21383595"/>
                <a:gd name="connsiteX269" fmla="*/ 1341849 w 4094686"/>
                <a:gd name="connsiteY269" fmla="*/ 16560473 h 21383595"/>
                <a:gd name="connsiteX270" fmla="*/ 945805 w 4094686"/>
                <a:gd name="connsiteY270" fmla="*/ 14075477 h 21383595"/>
                <a:gd name="connsiteX271" fmla="*/ 1341849 w 4094686"/>
                <a:gd name="connsiteY271" fmla="*/ 14903569 h 21383595"/>
                <a:gd name="connsiteX272" fmla="*/ 1737893 w 4094686"/>
                <a:gd name="connsiteY272" fmla="*/ 14903569 h 21383595"/>
                <a:gd name="connsiteX273" fmla="*/ 1341849 w 4094686"/>
                <a:gd name="connsiteY273" fmla="*/ 14075477 h 21383595"/>
                <a:gd name="connsiteX274" fmla="*/ 1737893 w 4094686"/>
                <a:gd name="connsiteY274" fmla="*/ 13247385 h 21383595"/>
                <a:gd name="connsiteX275" fmla="*/ 1736030 w 4094686"/>
                <a:gd name="connsiteY275" fmla="*/ 13247385 h 21383595"/>
                <a:gd name="connsiteX276" fmla="*/ 2130968 w 4094686"/>
                <a:gd name="connsiteY276" fmla="*/ 12421605 h 21383595"/>
                <a:gd name="connsiteX277" fmla="*/ 1734924 w 4094686"/>
                <a:gd name="connsiteY277" fmla="*/ 11593515 h 21383595"/>
                <a:gd name="connsiteX278" fmla="*/ 1338880 w 4094686"/>
                <a:gd name="connsiteY278" fmla="*/ 11593515 h 21383595"/>
                <a:gd name="connsiteX279" fmla="*/ 1734924 w 4094686"/>
                <a:gd name="connsiteY279" fmla="*/ 12421605 h 21383595"/>
                <a:gd name="connsiteX280" fmla="*/ 1338880 w 4094686"/>
                <a:gd name="connsiteY280" fmla="*/ 13249697 h 21383595"/>
                <a:gd name="connsiteX281" fmla="*/ 1340743 w 4094686"/>
                <a:gd name="connsiteY281" fmla="*/ 13249697 h 21383595"/>
                <a:gd name="connsiteX282" fmla="*/ 945805 w 4094686"/>
                <a:gd name="connsiteY282" fmla="*/ 10765088 h 21383595"/>
                <a:gd name="connsiteX283" fmla="*/ 1341849 w 4094686"/>
                <a:gd name="connsiteY283" fmla="*/ 11593175 h 21383595"/>
                <a:gd name="connsiteX284" fmla="*/ 1737893 w 4094686"/>
                <a:gd name="connsiteY284" fmla="*/ 11593175 h 21383595"/>
                <a:gd name="connsiteX285" fmla="*/ 1341849 w 4094686"/>
                <a:gd name="connsiteY285" fmla="*/ 10765088 h 21383595"/>
                <a:gd name="connsiteX286" fmla="*/ 1737893 w 4094686"/>
                <a:gd name="connsiteY286" fmla="*/ 9936993 h 21383595"/>
                <a:gd name="connsiteX287" fmla="*/ 1341849 w 4094686"/>
                <a:gd name="connsiteY287" fmla="*/ 9936993 h 21383595"/>
                <a:gd name="connsiteX288" fmla="*/ 945805 w 4094686"/>
                <a:gd name="connsiteY288" fmla="*/ 7452015 h 21383595"/>
                <a:gd name="connsiteX289" fmla="*/ 1341849 w 4094686"/>
                <a:gd name="connsiteY289" fmla="*/ 8280109 h 21383595"/>
                <a:gd name="connsiteX290" fmla="*/ 1737893 w 4094686"/>
                <a:gd name="connsiteY290" fmla="*/ 8280109 h 21383595"/>
                <a:gd name="connsiteX291" fmla="*/ 1341849 w 4094686"/>
                <a:gd name="connsiteY291" fmla="*/ 7452015 h 21383595"/>
                <a:gd name="connsiteX292" fmla="*/ 1737893 w 4094686"/>
                <a:gd name="connsiteY292" fmla="*/ 6623925 h 21383595"/>
                <a:gd name="connsiteX293" fmla="*/ 1735816 w 4094686"/>
                <a:gd name="connsiteY293" fmla="*/ 6623925 h 21383595"/>
                <a:gd name="connsiteX294" fmla="*/ 2130968 w 4094686"/>
                <a:gd name="connsiteY294" fmla="*/ 5797700 h 21383595"/>
                <a:gd name="connsiteX295" fmla="*/ 1734924 w 4094686"/>
                <a:gd name="connsiteY295" fmla="*/ 4969612 h 21383595"/>
                <a:gd name="connsiteX296" fmla="*/ 1338880 w 4094686"/>
                <a:gd name="connsiteY296" fmla="*/ 4969612 h 21383595"/>
                <a:gd name="connsiteX297" fmla="*/ 1734924 w 4094686"/>
                <a:gd name="connsiteY297" fmla="*/ 5797700 h 21383595"/>
                <a:gd name="connsiteX298" fmla="*/ 1338880 w 4094686"/>
                <a:gd name="connsiteY298" fmla="*/ 6625791 h 21383595"/>
                <a:gd name="connsiteX299" fmla="*/ 1340957 w 4094686"/>
                <a:gd name="connsiteY299" fmla="*/ 6625791 h 21383595"/>
                <a:gd name="connsiteX300" fmla="*/ 945805 w 4094686"/>
                <a:gd name="connsiteY300" fmla="*/ 4141176 h 21383595"/>
                <a:gd name="connsiteX301" fmla="*/ 1341849 w 4094686"/>
                <a:gd name="connsiteY301" fmla="*/ 4969278 h 21383595"/>
                <a:gd name="connsiteX302" fmla="*/ 1737893 w 4094686"/>
                <a:gd name="connsiteY302" fmla="*/ 4969278 h 21383595"/>
                <a:gd name="connsiteX303" fmla="*/ 1341849 w 4094686"/>
                <a:gd name="connsiteY303" fmla="*/ 4141176 h 21383595"/>
                <a:gd name="connsiteX304" fmla="*/ 1737893 w 4094686"/>
                <a:gd name="connsiteY304" fmla="*/ 3313081 h 21383595"/>
                <a:gd name="connsiteX305" fmla="*/ 1341849 w 4094686"/>
                <a:gd name="connsiteY305" fmla="*/ 3313081 h 21383595"/>
                <a:gd name="connsiteX306" fmla="*/ 945805 w 4094686"/>
                <a:gd name="connsiteY306" fmla="*/ 828092 h 21383595"/>
                <a:gd name="connsiteX307" fmla="*/ 1341849 w 4094686"/>
                <a:gd name="connsiteY307" fmla="*/ 1656183 h 21383595"/>
                <a:gd name="connsiteX308" fmla="*/ 1737893 w 4094686"/>
                <a:gd name="connsiteY308" fmla="*/ 1656183 h 21383595"/>
                <a:gd name="connsiteX309" fmla="*/ 1341849 w 4094686"/>
                <a:gd name="connsiteY309" fmla="*/ 828092 h 21383595"/>
                <a:gd name="connsiteX310" fmla="*/ 1737893 w 4094686"/>
                <a:gd name="connsiteY310" fmla="*/ 2 h 21383595"/>
                <a:gd name="connsiteX311" fmla="*/ 1341849 w 4094686"/>
                <a:gd name="connsiteY311" fmla="*/ 2 h 21383595"/>
                <a:gd name="connsiteX312" fmla="*/ 684307 w 4094686"/>
                <a:gd name="connsiteY312" fmla="*/ 14903907 h 21383595"/>
                <a:gd name="connsiteX313" fmla="*/ 1080351 w 4094686"/>
                <a:gd name="connsiteY313" fmla="*/ 15731999 h 21383595"/>
                <a:gd name="connsiteX314" fmla="*/ 684307 w 4094686"/>
                <a:gd name="connsiteY314" fmla="*/ 16560091 h 21383595"/>
                <a:gd name="connsiteX315" fmla="*/ 1080351 w 4094686"/>
                <a:gd name="connsiteY315" fmla="*/ 16560091 h 21383595"/>
                <a:gd name="connsiteX316" fmla="*/ 1476395 w 4094686"/>
                <a:gd name="connsiteY316" fmla="*/ 15731999 h 21383595"/>
                <a:gd name="connsiteX317" fmla="*/ 1080351 w 4094686"/>
                <a:gd name="connsiteY317" fmla="*/ 14903907 h 21383595"/>
                <a:gd name="connsiteX318" fmla="*/ 684307 w 4094686"/>
                <a:gd name="connsiteY318" fmla="*/ 8280444 h 21383595"/>
                <a:gd name="connsiteX319" fmla="*/ 1080351 w 4094686"/>
                <a:gd name="connsiteY319" fmla="*/ 9108521 h 21383595"/>
                <a:gd name="connsiteX320" fmla="*/ 684307 w 4094686"/>
                <a:gd name="connsiteY320" fmla="*/ 9936609 h 21383595"/>
                <a:gd name="connsiteX321" fmla="*/ 1080351 w 4094686"/>
                <a:gd name="connsiteY321" fmla="*/ 9936609 h 21383595"/>
                <a:gd name="connsiteX322" fmla="*/ 1476395 w 4094686"/>
                <a:gd name="connsiteY322" fmla="*/ 9108521 h 21383595"/>
                <a:gd name="connsiteX323" fmla="*/ 1080351 w 4094686"/>
                <a:gd name="connsiteY323" fmla="*/ 8280444 h 21383595"/>
                <a:gd name="connsiteX324" fmla="*/ 684307 w 4094686"/>
                <a:gd name="connsiteY324" fmla="*/ 1656519 h 21383595"/>
                <a:gd name="connsiteX325" fmla="*/ 1080351 w 4094686"/>
                <a:gd name="connsiteY325" fmla="*/ 2484612 h 21383595"/>
                <a:gd name="connsiteX326" fmla="*/ 684307 w 4094686"/>
                <a:gd name="connsiteY326" fmla="*/ 3312703 h 21383595"/>
                <a:gd name="connsiteX327" fmla="*/ 1080351 w 4094686"/>
                <a:gd name="connsiteY327" fmla="*/ 3312703 h 21383595"/>
                <a:gd name="connsiteX328" fmla="*/ 1476395 w 4094686"/>
                <a:gd name="connsiteY328" fmla="*/ 2484612 h 21383595"/>
                <a:gd name="connsiteX329" fmla="*/ 1080351 w 4094686"/>
                <a:gd name="connsiteY329" fmla="*/ 1656519 h 21383595"/>
                <a:gd name="connsiteX330" fmla="*/ 291232 w 4094686"/>
                <a:gd name="connsiteY330" fmla="*/ 20700157 h 21383595"/>
                <a:gd name="connsiteX331" fmla="*/ 618094 w 4094686"/>
                <a:gd name="connsiteY331" fmla="*/ 21383595 h 21383595"/>
                <a:gd name="connsiteX332" fmla="*/ 1014138 w 4094686"/>
                <a:gd name="connsiteY332" fmla="*/ 21383595 h 21383595"/>
                <a:gd name="connsiteX333" fmla="*/ 687276 w 4094686"/>
                <a:gd name="connsiteY333" fmla="*/ 20700157 h 21383595"/>
                <a:gd name="connsiteX334" fmla="*/ 1083320 w 4094686"/>
                <a:gd name="connsiteY334" fmla="*/ 19872065 h 21383595"/>
                <a:gd name="connsiteX335" fmla="*/ 1080885 w 4094686"/>
                <a:gd name="connsiteY335" fmla="*/ 19872065 h 21383595"/>
                <a:gd name="connsiteX336" fmla="*/ 1476395 w 4094686"/>
                <a:gd name="connsiteY336" fmla="*/ 19045089 h 21383595"/>
                <a:gd name="connsiteX337" fmla="*/ 1080351 w 4094686"/>
                <a:gd name="connsiteY337" fmla="*/ 18216997 h 21383595"/>
                <a:gd name="connsiteX338" fmla="*/ 684307 w 4094686"/>
                <a:gd name="connsiteY338" fmla="*/ 18216997 h 21383595"/>
                <a:gd name="connsiteX339" fmla="*/ 1080351 w 4094686"/>
                <a:gd name="connsiteY339" fmla="*/ 19045089 h 21383595"/>
                <a:gd name="connsiteX340" fmla="*/ 684307 w 4094686"/>
                <a:gd name="connsiteY340" fmla="*/ 19873181 h 21383595"/>
                <a:gd name="connsiteX341" fmla="*/ 686742 w 4094686"/>
                <a:gd name="connsiteY341" fmla="*/ 19873181 h 21383595"/>
                <a:gd name="connsiteX342" fmla="*/ 291232 w 4094686"/>
                <a:gd name="connsiteY342" fmla="*/ 17388565 h 21383595"/>
                <a:gd name="connsiteX343" fmla="*/ 687276 w 4094686"/>
                <a:gd name="connsiteY343" fmla="*/ 18216657 h 21383595"/>
                <a:gd name="connsiteX344" fmla="*/ 1083320 w 4094686"/>
                <a:gd name="connsiteY344" fmla="*/ 18216657 h 21383595"/>
                <a:gd name="connsiteX345" fmla="*/ 687276 w 4094686"/>
                <a:gd name="connsiteY345" fmla="*/ 17388565 h 21383595"/>
                <a:gd name="connsiteX346" fmla="*/ 1083320 w 4094686"/>
                <a:gd name="connsiteY346" fmla="*/ 16560473 h 21383595"/>
                <a:gd name="connsiteX347" fmla="*/ 687276 w 4094686"/>
                <a:gd name="connsiteY347" fmla="*/ 16560473 h 21383595"/>
                <a:gd name="connsiteX348" fmla="*/ 291232 w 4094686"/>
                <a:gd name="connsiteY348" fmla="*/ 14075477 h 21383595"/>
                <a:gd name="connsiteX349" fmla="*/ 687276 w 4094686"/>
                <a:gd name="connsiteY349" fmla="*/ 14903569 h 21383595"/>
                <a:gd name="connsiteX350" fmla="*/ 1083320 w 4094686"/>
                <a:gd name="connsiteY350" fmla="*/ 14903569 h 21383595"/>
                <a:gd name="connsiteX351" fmla="*/ 687276 w 4094686"/>
                <a:gd name="connsiteY351" fmla="*/ 14075477 h 21383595"/>
                <a:gd name="connsiteX352" fmla="*/ 1083320 w 4094686"/>
                <a:gd name="connsiteY352" fmla="*/ 13247385 h 21383595"/>
                <a:gd name="connsiteX353" fmla="*/ 1081457 w 4094686"/>
                <a:gd name="connsiteY353" fmla="*/ 13247385 h 21383595"/>
                <a:gd name="connsiteX354" fmla="*/ 1476395 w 4094686"/>
                <a:gd name="connsiteY354" fmla="*/ 12421605 h 21383595"/>
                <a:gd name="connsiteX355" fmla="*/ 1080351 w 4094686"/>
                <a:gd name="connsiteY355" fmla="*/ 11593515 h 21383595"/>
                <a:gd name="connsiteX356" fmla="*/ 684307 w 4094686"/>
                <a:gd name="connsiteY356" fmla="*/ 11593515 h 21383595"/>
                <a:gd name="connsiteX357" fmla="*/ 1080351 w 4094686"/>
                <a:gd name="connsiteY357" fmla="*/ 12421605 h 21383595"/>
                <a:gd name="connsiteX358" fmla="*/ 684307 w 4094686"/>
                <a:gd name="connsiteY358" fmla="*/ 13249697 h 21383595"/>
                <a:gd name="connsiteX359" fmla="*/ 686170 w 4094686"/>
                <a:gd name="connsiteY359" fmla="*/ 13249697 h 21383595"/>
                <a:gd name="connsiteX360" fmla="*/ 291232 w 4094686"/>
                <a:gd name="connsiteY360" fmla="*/ 10765088 h 21383595"/>
                <a:gd name="connsiteX361" fmla="*/ 687276 w 4094686"/>
                <a:gd name="connsiteY361" fmla="*/ 11593175 h 21383595"/>
                <a:gd name="connsiteX362" fmla="*/ 1083320 w 4094686"/>
                <a:gd name="connsiteY362" fmla="*/ 11593175 h 21383595"/>
                <a:gd name="connsiteX363" fmla="*/ 687276 w 4094686"/>
                <a:gd name="connsiteY363" fmla="*/ 10765088 h 21383595"/>
                <a:gd name="connsiteX364" fmla="*/ 1083320 w 4094686"/>
                <a:gd name="connsiteY364" fmla="*/ 9936993 h 21383595"/>
                <a:gd name="connsiteX365" fmla="*/ 687276 w 4094686"/>
                <a:gd name="connsiteY365" fmla="*/ 9936993 h 21383595"/>
                <a:gd name="connsiteX366" fmla="*/ 291232 w 4094686"/>
                <a:gd name="connsiteY366" fmla="*/ 7452015 h 21383595"/>
                <a:gd name="connsiteX367" fmla="*/ 687276 w 4094686"/>
                <a:gd name="connsiteY367" fmla="*/ 8280109 h 21383595"/>
                <a:gd name="connsiteX368" fmla="*/ 1083320 w 4094686"/>
                <a:gd name="connsiteY368" fmla="*/ 8280109 h 21383595"/>
                <a:gd name="connsiteX369" fmla="*/ 687276 w 4094686"/>
                <a:gd name="connsiteY369" fmla="*/ 7452015 h 21383595"/>
                <a:gd name="connsiteX370" fmla="*/ 1083320 w 4094686"/>
                <a:gd name="connsiteY370" fmla="*/ 6623925 h 21383595"/>
                <a:gd name="connsiteX371" fmla="*/ 1081242 w 4094686"/>
                <a:gd name="connsiteY371" fmla="*/ 6623925 h 21383595"/>
                <a:gd name="connsiteX372" fmla="*/ 1476395 w 4094686"/>
                <a:gd name="connsiteY372" fmla="*/ 5797700 h 21383595"/>
                <a:gd name="connsiteX373" fmla="*/ 1080351 w 4094686"/>
                <a:gd name="connsiteY373" fmla="*/ 4969612 h 21383595"/>
                <a:gd name="connsiteX374" fmla="*/ 684307 w 4094686"/>
                <a:gd name="connsiteY374" fmla="*/ 4969612 h 21383595"/>
                <a:gd name="connsiteX375" fmla="*/ 1080351 w 4094686"/>
                <a:gd name="connsiteY375" fmla="*/ 5797700 h 21383595"/>
                <a:gd name="connsiteX376" fmla="*/ 684307 w 4094686"/>
                <a:gd name="connsiteY376" fmla="*/ 6625788 h 21383595"/>
                <a:gd name="connsiteX377" fmla="*/ 686385 w 4094686"/>
                <a:gd name="connsiteY377" fmla="*/ 6625788 h 21383595"/>
                <a:gd name="connsiteX378" fmla="*/ 291232 w 4094686"/>
                <a:gd name="connsiteY378" fmla="*/ 4141176 h 21383595"/>
                <a:gd name="connsiteX379" fmla="*/ 687276 w 4094686"/>
                <a:gd name="connsiteY379" fmla="*/ 4969278 h 21383595"/>
                <a:gd name="connsiteX380" fmla="*/ 1083320 w 4094686"/>
                <a:gd name="connsiteY380" fmla="*/ 4969278 h 21383595"/>
                <a:gd name="connsiteX381" fmla="*/ 687276 w 4094686"/>
                <a:gd name="connsiteY381" fmla="*/ 4141176 h 21383595"/>
                <a:gd name="connsiteX382" fmla="*/ 1083320 w 4094686"/>
                <a:gd name="connsiteY382" fmla="*/ 3313081 h 21383595"/>
                <a:gd name="connsiteX383" fmla="*/ 687276 w 4094686"/>
                <a:gd name="connsiteY383" fmla="*/ 3313081 h 21383595"/>
                <a:gd name="connsiteX384" fmla="*/ 291232 w 4094686"/>
                <a:gd name="connsiteY384" fmla="*/ 828093 h 21383595"/>
                <a:gd name="connsiteX385" fmla="*/ 687276 w 4094686"/>
                <a:gd name="connsiteY385" fmla="*/ 1656185 h 21383595"/>
                <a:gd name="connsiteX386" fmla="*/ 1083320 w 4094686"/>
                <a:gd name="connsiteY386" fmla="*/ 1656185 h 21383595"/>
                <a:gd name="connsiteX387" fmla="*/ 687276 w 4094686"/>
                <a:gd name="connsiteY387" fmla="*/ 828093 h 21383595"/>
                <a:gd name="connsiteX388" fmla="*/ 1083320 w 4094686"/>
                <a:gd name="connsiteY388" fmla="*/ 2 h 21383595"/>
                <a:gd name="connsiteX389" fmla="*/ 687276 w 4094686"/>
                <a:gd name="connsiteY389" fmla="*/ 2 h 21383595"/>
                <a:gd name="connsiteX390" fmla="*/ 29734 w 4094686"/>
                <a:gd name="connsiteY390" fmla="*/ 14903907 h 21383595"/>
                <a:gd name="connsiteX391" fmla="*/ 425778 w 4094686"/>
                <a:gd name="connsiteY391" fmla="*/ 15731999 h 21383595"/>
                <a:gd name="connsiteX392" fmla="*/ 29734 w 4094686"/>
                <a:gd name="connsiteY392" fmla="*/ 16560091 h 21383595"/>
                <a:gd name="connsiteX393" fmla="*/ 425778 w 4094686"/>
                <a:gd name="connsiteY393" fmla="*/ 16560091 h 21383595"/>
                <a:gd name="connsiteX394" fmla="*/ 821822 w 4094686"/>
                <a:gd name="connsiteY394" fmla="*/ 15731999 h 21383595"/>
                <a:gd name="connsiteX395" fmla="*/ 425778 w 4094686"/>
                <a:gd name="connsiteY395" fmla="*/ 14903907 h 21383595"/>
                <a:gd name="connsiteX396" fmla="*/ 29734 w 4094686"/>
                <a:gd name="connsiteY396" fmla="*/ 8280444 h 21383595"/>
                <a:gd name="connsiteX397" fmla="*/ 425778 w 4094686"/>
                <a:gd name="connsiteY397" fmla="*/ 9108521 h 21383595"/>
                <a:gd name="connsiteX398" fmla="*/ 29734 w 4094686"/>
                <a:gd name="connsiteY398" fmla="*/ 9936609 h 21383595"/>
                <a:gd name="connsiteX399" fmla="*/ 425778 w 4094686"/>
                <a:gd name="connsiteY399" fmla="*/ 9936609 h 21383595"/>
                <a:gd name="connsiteX400" fmla="*/ 821822 w 4094686"/>
                <a:gd name="connsiteY400" fmla="*/ 9108521 h 21383595"/>
                <a:gd name="connsiteX401" fmla="*/ 425778 w 4094686"/>
                <a:gd name="connsiteY401" fmla="*/ 8280444 h 21383595"/>
                <a:gd name="connsiteX402" fmla="*/ 29734 w 4094686"/>
                <a:gd name="connsiteY402" fmla="*/ 1656519 h 21383595"/>
                <a:gd name="connsiteX403" fmla="*/ 425778 w 4094686"/>
                <a:gd name="connsiteY403" fmla="*/ 2484612 h 21383595"/>
                <a:gd name="connsiteX404" fmla="*/ 29734 w 4094686"/>
                <a:gd name="connsiteY404" fmla="*/ 3312703 h 21383595"/>
                <a:gd name="connsiteX405" fmla="*/ 425778 w 4094686"/>
                <a:gd name="connsiteY405" fmla="*/ 3312703 h 21383595"/>
                <a:gd name="connsiteX406" fmla="*/ 821822 w 4094686"/>
                <a:gd name="connsiteY406" fmla="*/ 2484612 h 21383595"/>
                <a:gd name="connsiteX407" fmla="*/ 425778 w 4094686"/>
                <a:gd name="connsiteY407" fmla="*/ 1656519 h 21383595"/>
                <a:gd name="connsiteX408" fmla="*/ 0 w 4094686"/>
                <a:gd name="connsiteY408" fmla="*/ 19940445 h 21383595"/>
                <a:gd name="connsiteX409" fmla="*/ 0 w 4094686"/>
                <a:gd name="connsiteY409" fmla="*/ 21383595 h 21383595"/>
                <a:gd name="connsiteX410" fmla="*/ 359565 w 4094686"/>
                <a:gd name="connsiteY410" fmla="*/ 21383595 h 21383595"/>
                <a:gd name="connsiteX411" fmla="*/ 32703 w 4094686"/>
                <a:gd name="connsiteY411" fmla="*/ 20700157 h 21383595"/>
                <a:gd name="connsiteX412" fmla="*/ 428747 w 4094686"/>
                <a:gd name="connsiteY412" fmla="*/ 19872065 h 21383595"/>
                <a:gd name="connsiteX413" fmla="*/ 426312 w 4094686"/>
                <a:gd name="connsiteY413" fmla="*/ 19872065 h 21383595"/>
                <a:gd name="connsiteX414" fmla="*/ 821822 w 4094686"/>
                <a:gd name="connsiteY414" fmla="*/ 19045089 h 21383595"/>
                <a:gd name="connsiteX415" fmla="*/ 425778 w 4094686"/>
                <a:gd name="connsiteY415" fmla="*/ 18216997 h 21383595"/>
                <a:gd name="connsiteX416" fmla="*/ 29734 w 4094686"/>
                <a:gd name="connsiteY416" fmla="*/ 18216997 h 21383595"/>
                <a:gd name="connsiteX417" fmla="*/ 425778 w 4094686"/>
                <a:gd name="connsiteY417" fmla="*/ 19045089 h 21383595"/>
                <a:gd name="connsiteX418" fmla="*/ 29734 w 4094686"/>
                <a:gd name="connsiteY418" fmla="*/ 19873181 h 21383595"/>
                <a:gd name="connsiteX419" fmla="*/ 32169 w 4094686"/>
                <a:gd name="connsiteY419" fmla="*/ 19873181 h 21383595"/>
                <a:gd name="connsiteX420" fmla="*/ 0 w 4094686"/>
                <a:gd name="connsiteY420" fmla="*/ 18695389 h 21383595"/>
                <a:gd name="connsiteX421" fmla="*/ 0 w 4094686"/>
                <a:gd name="connsiteY421" fmla="*/ 19394789 h 21383595"/>
                <a:gd name="connsiteX422" fmla="*/ 167247 w 4094686"/>
                <a:gd name="connsiteY422" fmla="*/ 19045089 h 21383595"/>
                <a:gd name="connsiteX423" fmla="*/ 0 w 4094686"/>
                <a:gd name="connsiteY423" fmla="*/ 16628853 h 21383595"/>
                <a:gd name="connsiteX424" fmla="*/ 0 w 4094686"/>
                <a:gd name="connsiteY424" fmla="*/ 18148277 h 21383595"/>
                <a:gd name="connsiteX425" fmla="*/ 32703 w 4094686"/>
                <a:gd name="connsiteY425" fmla="*/ 18216657 h 21383595"/>
                <a:gd name="connsiteX426" fmla="*/ 428747 w 4094686"/>
                <a:gd name="connsiteY426" fmla="*/ 18216657 h 21383595"/>
                <a:gd name="connsiteX427" fmla="*/ 32703 w 4094686"/>
                <a:gd name="connsiteY427" fmla="*/ 17388565 h 21383595"/>
                <a:gd name="connsiteX428" fmla="*/ 428747 w 4094686"/>
                <a:gd name="connsiteY428" fmla="*/ 16560473 h 21383595"/>
                <a:gd name="connsiteX429" fmla="*/ 32703 w 4094686"/>
                <a:gd name="connsiteY429" fmla="*/ 16560473 h 21383595"/>
                <a:gd name="connsiteX430" fmla="*/ 0 w 4094686"/>
                <a:gd name="connsiteY430" fmla="*/ 15382300 h 21383595"/>
                <a:gd name="connsiteX431" fmla="*/ 0 w 4094686"/>
                <a:gd name="connsiteY431" fmla="*/ 16081698 h 21383595"/>
                <a:gd name="connsiteX432" fmla="*/ 167247 w 4094686"/>
                <a:gd name="connsiteY432" fmla="*/ 15731999 h 21383595"/>
                <a:gd name="connsiteX433" fmla="*/ 0 w 4094686"/>
                <a:gd name="connsiteY433" fmla="*/ 13315765 h 21383595"/>
                <a:gd name="connsiteX434" fmla="*/ 0 w 4094686"/>
                <a:gd name="connsiteY434" fmla="*/ 14835189 h 21383595"/>
                <a:gd name="connsiteX435" fmla="*/ 32703 w 4094686"/>
                <a:gd name="connsiteY435" fmla="*/ 14903569 h 21383595"/>
                <a:gd name="connsiteX436" fmla="*/ 428747 w 4094686"/>
                <a:gd name="connsiteY436" fmla="*/ 14903569 h 21383595"/>
                <a:gd name="connsiteX437" fmla="*/ 32703 w 4094686"/>
                <a:gd name="connsiteY437" fmla="*/ 14075477 h 21383595"/>
                <a:gd name="connsiteX438" fmla="*/ 428747 w 4094686"/>
                <a:gd name="connsiteY438" fmla="*/ 13247385 h 21383595"/>
                <a:gd name="connsiteX439" fmla="*/ 426884 w 4094686"/>
                <a:gd name="connsiteY439" fmla="*/ 13247385 h 21383595"/>
                <a:gd name="connsiteX440" fmla="*/ 821822 w 4094686"/>
                <a:gd name="connsiteY440" fmla="*/ 12421605 h 21383595"/>
                <a:gd name="connsiteX441" fmla="*/ 425778 w 4094686"/>
                <a:gd name="connsiteY441" fmla="*/ 11593515 h 21383595"/>
                <a:gd name="connsiteX442" fmla="*/ 29734 w 4094686"/>
                <a:gd name="connsiteY442" fmla="*/ 11593515 h 21383595"/>
                <a:gd name="connsiteX443" fmla="*/ 425778 w 4094686"/>
                <a:gd name="connsiteY443" fmla="*/ 12421605 h 21383595"/>
                <a:gd name="connsiteX444" fmla="*/ 29734 w 4094686"/>
                <a:gd name="connsiteY444" fmla="*/ 13249697 h 21383595"/>
                <a:gd name="connsiteX445" fmla="*/ 31597 w 4094686"/>
                <a:gd name="connsiteY445" fmla="*/ 13249697 h 21383595"/>
                <a:gd name="connsiteX446" fmla="*/ 0 w 4094686"/>
                <a:gd name="connsiteY446" fmla="*/ 12071906 h 21383595"/>
                <a:gd name="connsiteX447" fmla="*/ 0 w 4094686"/>
                <a:gd name="connsiteY447" fmla="*/ 12771304 h 21383595"/>
                <a:gd name="connsiteX448" fmla="*/ 167247 w 4094686"/>
                <a:gd name="connsiteY448" fmla="*/ 12421605 h 21383595"/>
                <a:gd name="connsiteX449" fmla="*/ 0 w 4094686"/>
                <a:gd name="connsiteY449" fmla="*/ 10005374 h 21383595"/>
                <a:gd name="connsiteX450" fmla="*/ 0 w 4094686"/>
                <a:gd name="connsiteY450" fmla="*/ 11524795 h 21383595"/>
                <a:gd name="connsiteX451" fmla="*/ 32703 w 4094686"/>
                <a:gd name="connsiteY451" fmla="*/ 11593175 h 21383595"/>
                <a:gd name="connsiteX452" fmla="*/ 428747 w 4094686"/>
                <a:gd name="connsiteY452" fmla="*/ 11593175 h 21383595"/>
                <a:gd name="connsiteX453" fmla="*/ 32703 w 4094686"/>
                <a:gd name="connsiteY453" fmla="*/ 10765088 h 21383595"/>
                <a:gd name="connsiteX454" fmla="*/ 428747 w 4094686"/>
                <a:gd name="connsiteY454" fmla="*/ 9936993 h 21383595"/>
                <a:gd name="connsiteX455" fmla="*/ 32703 w 4094686"/>
                <a:gd name="connsiteY455" fmla="*/ 9936993 h 21383595"/>
                <a:gd name="connsiteX456" fmla="*/ 0 w 4094686"/>
                <a:gd name="connsiteY456" fmla="*/ 8758828 h 21383595"/>
                <a:gd name="connsiteX457" fmla="*/ 0 w 4094686"/>
                <a:gd name="connsiteY457" fmla="*/ 9458219 h 21383595"/>
                <a:gd name="connsiteX458" fmla="*/ 167247 w 4094686"/>
                <a:gd name="connsiteY458" fmla="*/ 9108521 h 21383595"/>
                <a:gd name="connsiteX459" fmla="*/ 0 w 4094686"/>
                <a:gd name="connsiteY459" fmla="*/ 6692305 h 21383595"/>
                <a:gd name="connsiteX460" fmla="*/ 0 w 4094686"/>
                <a:gd name="connsiteY460" fmla="*/ 8211729 h 21383595"/>
                <a:gd name="connsiteX461" fmla="*/ 32703 w 4094686"/>
                <a:gd name="connsiteY461" fmla="*/ 8280109 h 21383595"/>
                <a:gd name="connsiteX462" fmla="*/ 428747 w 4094686"/>
                <a:gd name="connsiteY462" fmla="*/ 8280109 h 21383595"/>
                <a:gd name="connsiteX463" fmla="*/ 32703 w 4094686"/>
                <a:gd name="connsiteY463" fmla="*/ 7452015 h 21383595"/>
                <a:gd name="connsiteX464" fmla="*/ 428747 w 4094686"/>
                <a:gd name="connsiteY464" fmla="*/ 6623925 h 21383595"/>
                <a:gd name="connsiteX465" fmla="*/ 426669 w 4094686"/>
                <a:gd name="connsiteY465" fmla="*/ 6623925 h 21383595"/>
                <a:gd name="connsiteX466" fmla="*/ 821822 w 4094686"/>
                <a:gd name="connsiteY466" fmla="*/ 5797700 h 21383595"/>
                <a:gd name="connsiteX467" fmla="*/ 425778 w 4094686"/>
                <a:gd name="connsiteY467" fmla="*/ 4969612 h 21383595"/>
                <a:gd name="connsiteX468" fmla="*/ 29734 w 4094686"/>
                <a:gd name="connsiteY468" fmla="*/ 4969612 h 21383595"/>
                <a:gd name="connsiteX469" fmla="*/ 425778 w 4094686"/>
                <a:gd name="connsiteY469" fmla="*/ 5797700 h 21383595"/>
                <a:gd name="connsiteX470" fmla="*/ 29734 w 4094686"/>
                <a:gd name="connsiteY470" fmla="*/ 6625788 h 21383595"/>
                <a:gd name="connsiteX471" fmla="*/ 31812 w 4094686"/>
                <a:gd name="connsiteY471" fmla="*/ 6625788 h 21383595"/>
                <a:gd name="connsiteX472" fmla="*/ 0 w 4094686"/>
                <a:gd name="connsiteY472" fmla="*/ 5448001 h 21383595"/>
                <a:gd name="connsiteX473" fmla="*/ 0 w 4094686"/>
                <a:gd name="connsiteY473" fmla="*/ 6147396 h 21383595"/>
                <a:gd name="connsiteX474" fmla="*/ 167247 w 4094686"/>
                <a:gd name="connsiteY474" fmla="*/ 5797698 h 21383595"/>
                <a:gd name="connsiteX475" fmla="*/ 0 w 4094686"/>
                <a:gd name="connsiteY475" fmla="*/ 3381463 h 21383595"/>
                <a:gd name="connsiteX476" fmla="*/ 0 w 4094686"/>
                <a:gd name="connsiteY476" fmla="*/ 4900897 h 21383595"/>
                <a:gd name="connsiteX477" fmla="*/ 32703 w 4094686"/>
                <a:gd name="connsiteY477" fmla="*/ 4969278 h 21383595"/>
                <a:gd name="connsiteX478" fmla="*/ 428747 w 4094686"/>
                <a:gd name="connsiteY478" fmla="*/ 4969278 h 21383595"/>
                <a:gd name="connsiteX479" fmla="*/ 32703 w 4094686"/>
                <a:gd name="connsiteY479" fmla="*/ 4141176 h 21383595"/>
                <a:gd name="connsiteX480" fmla="*/ 428747 w 4094686"/>
                <a:gd name="connsiteY480" fmla="*/ 3313083 h 21383595"/>
                <a:gd name="connsiteX481" fmla="*/ 32703 w 4094686"/>
                <a:gd name="connsiteY481" fmla="*/ 3313083 h 21383595"/>
                <a:gd name="connsiteX482" fmla="*/ 0 w 4094686"/>
                <a:gd name="connsiteY482" fmla="*/ 2134911 h 21383595"/>
                <a:gd name="connsiteX483" fmla="*/ 0 w 4094686"/>
                <a:gd name="connsiteY483" fmla="*/ 2834309 h 21383595"/>
                <a:gd name="connsiteX484" fmla="*/ 167247 w 4094686"/>
                <a:gd name="connsiteY484" fmla="*/ 2484610 h 21383595"/>
                <a:gd name="connsiteX485" fmla="*/ 0 w 4094686"/>
                <a:gd name="connsiteY485" fmla="*/ 68382 h 21383595"/>
                <a:gd name="connsiteX486" fmla="*/ 0 w 4094686"/>
                <a:gd name="connsiteY486" fmla="*/ 1587805 h 21383595"/>
                <a:gd name="connsiteX487" fmla="*/ 32703 w 4094686"/>
                <a:gd name="connsiteY487" fmla="*/ 1656185 h 21383595"/>
                <a:gd name="connsiteX488" fmla="*/ 428747 w 4094686"/>
                <a:gd name="connsiteY488" fmla="*/ 1656185 h 21383595"/>
                <a:gd name="connsiteX489" fmla="*/ 32703 w 4094686"/>
                <a:gd name="connsiteY489" fmla="*/ 828093 h 21383595"/>
                <a:gd name="connsiteX490" fmla="*/ 428747 w 4094686"/>
                <a:gd name="connsiteY490" fmla="*/ 2 h 21383595"/>
                <a:gd name="connsiteX491" fmla="*/ 32703 w 4094686"/>
                <a:gd name="connsiteY491" fmla="*/ 2 h 213835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</a:cxnLst>
              <a:rect l="l" t="t" r="r" b="b"/>
              <a:pathLst>
                <a:path w="4094686" h="21383595">
                  <a:moveTo>
                    <a:pt x="3302598" y="14903907"/>
                  </a:moveTo>
                  <a:lnTo>
                    <a:pt x="3698642" y="15731999"/>
                  </a:lnTo>
                  <a:lnTo>
                    <a:pt x="3302598" y="16560091"/>
                  </a:lnTo>
                  <a:lnTo>
                    <a:pt x="3698642" y="16560091"/>
                  </a:lnTo>
                  <a:lnTo>
                    <a:pt x="4094686" y="15731999"/>
                  </a:lnTo>
                  <a:lnTo>
                    <a:pt x="3698642" y="14903907"/>
                  </a:lnTo>
                  <a:close/>
                  <a:moveTo>
                    <a:pt x="3302598" y="8280443"/>
                  </a:moveTo>
                  <a:lnTo>
                    <a:pt x="3698642" y="9108521"/>
                  </a:lnTo>
                  <a:lnTo>
                    <a:pt x="3302598" y="9936609"/>
                  </a:lnTo>
                  <a:lnTo>
                    <a:pt x="3698642" y="9936609"/>
                  </a:lnTo>
                  <a:lnTo>
                    <a:pt x="4094686" y="9108521"/>
                  </a:lnTo>
                  <a:lnTo>
                    <a:pt x="3698642" y="8280443"/>
                  </a:lnTo>
                  <a:close/>
                  <a:moveTo>
                    <a:pt x="3302598" y="1656518"/>
                  </a:moveTo>
                  <a:lnTo>
                    <a:pt x="3698642" y="2484610"/>
                  </a:lnTo>
                  <a:lnTo>
                    <a:pt x="3302598" y="3312700"/>
                  </a:lnTo>
                  <a:lnTo>
                    <a:pt x="3698642" y="3312700"/>
                  </a:lnTo>
                  <a:lnTo>
                    <a:pt x="4094686" y="2484609"/>
                  </a:lnTo>
                  <a:lnTo>
                    <a:pt x="3698642" y="1656518"/>
                  </a:lnTo>
                  <a:close/>
                  <a:moveTo>
                    <a:pt x="2909526" y="20700157"/>
                  </a:moveTo>
                  <a:lnTo>
                    <a:pt x="3236388" y="21383595"/>
                  </a:lnTo>
                  <a:lnTo>
                    <a:pt x="3632432" y="21383595"/>
                  </a:lnTo>
                  <a:lnTo>
                    <a:pt x="3305570" y="20700157"/>
                  </a:lnTo>
                  <a:lnTo>
                    <a:pt x="3701614" y="19872065"/>
                  </a:lnTo>
                  <a:lnTo>
                    <a:pt x="3699176" y="19872065"/>
                  </a:lnTo>
                  <a:lnTo>
                    <a:pt x="4094686" y="19045089"/>
                  </a:lnTo>
                  <a:lnTo>
                    <a:pt x="3698642" y="18216997"/>
                  </a:lnTo>
                  <a:lnTo>
                    <a:pt x="3302598" y="18216997"/>
                  </a:lnTo>
                  <a:lnTo>
                    <a:pt x="3698642" y="19045089"/>
                  </a:lnTo>
                  <a:lnTo>
                    <a:pt x="3302598" y="19873181"/>
                  </a:lnTo>
                  <a:lnTo>
                    <a:pt x="3305036" y="19873181"/>
                  </a:lnTo>
                  <a:close/>
                  <a:moveTo>
                    <a:pt x="2909526" y="17388565"/>
                  </a:moveTo>
                  <a:lnTo>
                    <a:pt x="3305570" y="18216657"/>
                  </a:lnTo>
                  <a:lnTo>
                    <a:pt x="3701614" y="18216657"/>
                  </a:lnTo>
                  <a:lnTo>
                    <a:pt x="3305570" y="17388565"/>
                  </a:lnTo>
                  <a:lnTo>
                    <a:pt x="3701614" y="16560473"/>
                  </a:lnTo>
                  <a:lnTo>
                    <a:pt x="3305570" y="16560473"/>
                  </a:lnTo>
                  <a:close/>
                  <a:moveTo>
                    <a:pt x="2909526" y="14075477"/>
                  </a:moveTo>
                  <a:lnTo>
                    <a:pt x="3305570" y="14903569"/>
                  </a:lnTo>
                  <a:lnTo>
                    <a:pt x="3701614" y="14903569"/>
                  </a:lnTo>
                  <a:lnTo>
                    <a:pt x="3305570" y="14075477"/>
                  </a:lnTo>
                  <a:lnTo>
                    <a:pt x="3701614" y="13247385"/>
                  </a:lnTo>
                  <a:lnTo>
                    <a:pt x="3699748" y="13247385"/>
                  </a:lnTo>
                  <a:lnTo>
                    <a:pt x="4094686" y="12421605"/>
                  </a:lnTo>
                  <a:lnTo>
                    <a:pt x="3698642" y="11593515"/>
                  </a:lnTo>
                  <a:lnTo>
                    <a:pt x="3302598" y="11593515"/>
                  </a:lnTo>
                  <a:lnTo>
                    <a:pt x="3698642" y="12421605"/>
                  </a:lnTo>
                  <a:lnTo>
                    <a:pt x="3302598" y="13249697"/>
                  </a:lnTo>
                  <a:lnTo>
                    <a:pt x="3304464" y="13249697"/>
                  </a:lnTo>
                  <a:close/>
                  <a:moveTo>
                    <a:pt x="2909526" y="10765088"/>
                  </a:moveTo>
                  <a:lnTo>
                    <a:pt x="3305570" y="11593175"/>
                  </a:lnTo>
                  <a:lnTo>
                    <a:pt x="3701614" y="11593175"/>
                  </a:lnTo>
                  <a:lnTo>
                    <a:pt x="3305570" y="10765088"/>
                  </a:lnTo>
                  <a:lnTo>
                    <a:pt x="3701614" y="9936993"/>
                  </a:lnTo>
                  <a:lnTo>
                    <a:pt x="3305570" y="9936993"/>
                  </a:lnTo>
                  <a:close/>
                  <a:moveTo>
                    <a:pt x="2909526" y="7452015"/>
                  </a:moveTo>
                  <a:lnTo>
                    <a:pt x="3305570" y="8280108"/>
                  </a:lnTo>
                  <a:lnTo>
                    <a:pt x="3701614" y="8280108"/>
                  </a:lnTo>
                  <a:lnTo>
                    <a:pt x="3305570" y="7452015"/>
                  </a:lnTo>
                  <a:lnTo>
                    <a:pt x="3701614" y="6623925"/>
                  </a:lnTo>
                  <a:lnTo>
                    <a:pt x="3699533" y="6623925"/>
                  </a:lnTo>
                  <a:lnTo>
                    <a:pt x="4094686" y="5797698"/>
                  </a:lnTo>
                  <a:lnTo>
                    <a:pt x="3698642" y="4969612"/>
                  </a:lnTo>
                  <a:lnTo>
                    <a:pt x="3302598" y="4969612"/>
                  </a:lnTo>
                  <a:lnTo>
                    <a:pt x="3698642" y="5797698"/>
                  </a:lnTo>
                  <a:lnTo>
                    <a:pt x="3302598" y="6625788"/>
                  </a:lnTo>
                  <a:lnTo>
                    <a:pt x="3304679" y="6625788"/>
                  </a:lnTo>
                  <a:close/>
                  <a:moveTo>
                    <a:pt x="2909526" y="4141174"/>
                  </a:moveTo>
                  <a:lnTo>
                    <a:pt x="3305570" y="4969276"/>
                  </a:lnTo>
                  <a:lnTo>
                    <a:pt x="3701614" y="4969276"/>
                  </a:lnTo>
                  <a:lnTo>
                    <a:pt x="3305570" y="4141174"/>
                  </a:lnTo>
                  <a:lnTo>
                    <a:pt x="3701614" y="3313081"/>
                  </a:lnTo>
                  <a:lnTo>
                    <a:pt x="3305570" y="3313081"/>
                  </a:lnTo>
                  <a:close/>
                  <a:moveTo>
                    <a:pt x="2909526" y="828091"/>
                  </a:moveTo>
                  <a:lnTo>
                    <a:pt x="3305570" y="1656182"/>
                  </a:lnTo>
                  <a:lnTo>
                    <a:pt x="3701614" y="1656182"/>
                  </a:lnTo>
                  <a:lnTo>
                    <a:pt x="3305570" y="828091"/>
                  </a:lnTo>
                  <a:lnTo>
                    <a:pt x="3701614" y="0"/>
                  </a:lnTo>
                  <a:lnTo>
                    <a:pt x="3305570" y="0"/>
                  </a:lnTo>
                  <a:close/>
                  <a:moveTo>
                    <a:pt x="2648026" y="14903907"/>
                  </a:moveTo>
                  <a:lnTo>
                    <a:pt x="3044070" y="15731999"/>
                  </a:lnTo>
                  <a:lnTo>
                    <a:pt x="2648026" y="16560091"/>
                  </a:lnTo>
                  <a:lnTo>
                    <a:pt x="3044070" y="16560091"/>
                  </a:lnTo>
                  <a:lnTo>
                    <a:pt x="3440114" y="15731999"/>
                  </a:lnTo>
                  <a:lnTo>
                    <a:pt x="3044070" y="14903907"/>
                  </a:lnTo>
                  <a:close/>
                  <a:moveTo>
                    <a:pt x="2648026" y="8280446"/>
                  </a:moveTo>
                  <a:lnTo>
                    <a:pt x="3044070" y="9108521"/>
                  </a:lnTo>
                  <a:lnTo>
                    <a:pt x="2648026" y="9936609"/>
                  </a:lnTo>
                  <a:lnTo>
                    <a:pt x="3044070" y="9936609"/>
                  </a:lnTo>
                  <a:lnTo>
                    <a:pt x="3440114" y="9108521"/>
                  </a:lnTo>
                  <a:lnTo>
                    <a:pt x="3044070" y="8280446"/>
                  </a:lnTo>
                  <a:close/>
                  <a:moveTo>
                    <a:pt x="2648026" y="1656520"/>
                  </a:moveTo>
                  <a:lnTo>
                    <a:pt x="3044070" y="2484612"/>
                  </a:lnTo>
                  <a:lnTo>
                    <a:pt x="2648026" y="3312703"/>
                  </a:lnTo>
                  <a:lnTo>
                    <a:pt x="3044070" y="3312703"/>
                  </a:lnTo>
                  <a:lnTo>
                    <a:pt x="3440114" y="2484612"/>
                  </a:lnTo>
                  <a:lnTo>
                    <a:pt x="3044070" y="1656520"/>
                  </a:lnTo>
                  <a:close/>
                  <a:moveTo>
                    <a:pt x="2254951" y="20700157"/>
                  </a:moveTo>
                  <a:lnTo>
                    <a:pt x="2581813" y="21383595"/>
                  </a:lnTo>
                  <a:lnTo>
                    <a:pt x="2977857" y="21383595"/>
                  </a:lnTo>
                  <a:lnTo>
                    <a:pt x="2650995" y="20700157"/>
                  </a:lnTo>
                  <a:lnTo>
                    <a:pt x="3047039" y="19872065"/>
                  </a:lnTo>
                  <a:lnTo>
                    <a:pt x="3044604" y="19872065"/>
                  </a:lnTo>
                  <a:lnTo>
                    <a:pt x="3440114" y="19045089"/>
                  </a:lnTo>
                  <a:lnTo>
                    <a:pt x="3044070" y="18216997"/>
                  </a:lnTo>
                  <a:lnTo>
                    <a:pt x="2648026" y="18216997"/>
                  </a:lnTo>
                  <a:lnTo>
                    <a:pt x="3044070" y="19045089"/>
                  </a:lnTo>
                  <a:lnTo>
                    <a:pt x="2648026" y="19873181"/>
                  </a:lnTo>
                  <a:lnTo>
                    <a:pt x="2650461" y="19873181"/>
                  </a:lnTo>
                  <a:close/>
                  <a:moveTo>
                    <a:pt x="2254951" y="17388565"/>
                  </a:moveTo>
                  <a:lnTo>
                    <a:pt x="2650995" y="18216657"/>
                  </a:lnTo>
                  <a:lnTo>
                    <a:pt x="3047039" y="18216657"/>
                  </a:lnTo>
                  <a:lnTo>
                    <a:pt x="2650995" y="17388565"/>
                  </a:lnTo>
                  <a:lnTo>
                    <a:pt x="3047039" y="16560473"/>
                  </a:lnTo>
                  <a:lnTo>
                    <a:pt x="2650995" y="16560473"/>
                  </a:lnTo>
                  <a:close/>
                  <a:moveTo>
                    <a:pt x="2254951" y="14075477"/>
                  </a:moveTo>
                  <a:lnTo>
                    <a:pt x="2650995" y="14903569"/>
                  </a:lnTo>
                  <a:lnTo>
                    <a:pt x="3047039" y="14903569"/>
                  </a:lnTo>
                  <a:lnTo>
                    <a:pt x="2650995" y="14075477"/>
                  </a:lnTo>
                  <a:lnTo>
                    <a:pt x="3047039" y="13247385"/>
                  </a:lnTo>
                  <a:lnTo>
                    <a:pt x="3045176" y="13247385"/>
                  </a:lnTo>
                  <a:lnTo>
                    <a:pt x="3440114" y="12421605"/>
                  </a:lnTo>
                  <a:lnTo>
                    <a:pt x="3044070" y="11593515"/>
                  </a:lnTo>
                  <a:lnTo>
                    <a:pt x="2648026" y="11593515"/>
                  </a:lnTo>
                  <a:lnTo>
                    <a:pt x="3044070" y="12421605"/>
                  </a:lnTo>
                  <a:lnTo>
                    <a:pt x="2648026" y="13249697"/>
                  </a:lnTo>
                  <a:lnTo>
                    <a:pt x="2649889" y="13249697"/>
                  </a:lnTo>
                  <a:close/>
                  <a:moveTo>
                    <a:pt x="2254951" y="10765088"/>
                  </a:moveTo>
                  <a:lnTo>
                    <a:pt x="2650995" y="11593175"/>
                  </a:lnTo>
                  <a:lnTo>
                    <a:pt x="3047039" y="11593175"/>
                  </a:lnTo>
                  <a:lnTo>
                    <a:pt x="2650995" y="10765088"/>
                  </a:lnTo>
                  <a:lnTo>
                    <a:pt x="3047039" y="9936993"/>
                  </a:lnTo>
                  <a:lnTo>
                    <a:pt x="2650995" y="9936993"/>
                  </a:lnTo>
                  <a:close/>
                  <a:moveTo>
                    <a:pt x="2254951" y="7452015"/>
                  </a:moveTo>
                  <a:lnTo>
                    <a:pt x="2650995" y="8280109"/>
                  </a:lnTo>
                  <a:lnTo>
                    <a:pt x="3047039" y="8280109"/>
                  </a:lnTo>
                  <a:lnTo>
                    <a:pt x="2650995" y="7452015"/>
                  </a:lnTo>
                  <a:lnTo>
                    <a:pt x="3047039" y="6623925"/>
                  </a:lnTo>
                  <a:lnTo>
                    <a:pt x="3044962" y="6623925"/>
                  </a:lnTo>
                  <a:lnTo>
                    <a:pt x="3440114" y="5797701"/>
                  </a:lnTo>
                  <a:lnTo>
                    <a:pt x="3044070" y="4969615"/>
                  </a:lnTo>
                  <a:lnTo>
                    <a:pt x="2648026" y="4969615"/>
                  </a:lnTo>
                  <a:lnTo>
                    <a:pt x="3044070" y="5797701"/>
                  </a:lnTo>
                  <a:lnTo>
                    <a:pt x="2648026" y="6625791"/>
                  </a:lnTo>
                  <a:lnTo>
                    <a:pt x="2650103" y="6625791"/>
                  </a:lnTo>
                  <a:close/>
                  <a:moveTo>
                    <a:pt x="2254951" y="4141174"/>
                  </a:moveTo>
                  <a:lnTo>
                    <a:pt x="2650995" y="4969276"/>
                  </a:lnTo>
                  <a:lnTo>
                    <a:pt x="3047039" y="4969276"/>
                  </a:lnTo>
                  <a:lnTo>
                    <a:pt x="2650995" y="4141174"/>
                  </a:lnTo>
                  <a:lnTo>
                    <a:pt x="3047039" y="3313081"/>
                  </a:lnTo>
                  <a:lnTo>
                    <a:pt x="2650995" y="3313081"/>
                  </a:lnTo>
                  <a:close/>
                  <a:moveTo>
                    <a:pt x="2254951" y="828092"/>
                  </a:moveTo>
                  <a:lnTo>
                    <a:pt x="2650995" y="1656183"/>
                  </a:lnTo>
                  <a:lnTo>
                    <a:pt x="3047039" y="1656183"/>
                  </a:lnTo>
                  <a:lnTo>
                    <a:pt x="2650995" y="828092"/>
                  </a:lnTo>
                  <a:lnTo>
                    <a:pt x="3047039" y="2"/>
                  </a:lnTo>
                  <a:lnTo>
                    <a:pt x="2650995" y="2"/>
                  </a:lnTo>
                  <a:close/>
                  <a:moveTo>
                    <a:pt x="1993453" y="14903907"/>
                  </a:moveTo>
                  <a:lnTo>
                    <a:pt x="2389497" y="15731999"/>
                  </a:lnTo>
                  <a:lnTo>
                    <a:pt x="1993453" y="16560091"/>
                  </a:lnTo>
                  <a:lnTo>
                    <a:pt x="2389497" y="16560091"/>
                  </a:lnTo>
                  <a:lnTo>
                    <a:pt x="2785541" y="15731999"/>
                  </a:lnTo>
                  <a:lnTo>
                    <a:pt x="2389497" y="14903907"/>
                  </a:lnTo>
                  <a:close/>
                  <a:moveTo>
                    <a:pt x="1993453" y="8280445"/>
                  </a:moveTo>
                  <a:lnTo>
                    <a:pt x="2389497" y="9108521"/>
                  </a:lnTo>
                  <a:lnTo>
                    <a:pt x="1993453" y="9936609"/>
                  </a:lnTo>
                  <a:lnTo>
                    <a:pt x="2389497" y="9936609"/>
                  </a:lnTo>
                  <a:lnTo>
                    <a:pt x="2785541" y="9108521"/>
                  </a:lnTo>
                  <a:lnTo>
                    <a:pt x="2389497" y="8280445"/>
                  </a:lnTo>
                  <a:close/>
                  <a:moveTo>
                    <a:pt x="1993453" y="1656519"/>
                  </a:moveTo>
                  <a:lnTo>
                    <a:pt x="2389497" y="2484612"/>
                  </a:lnTo>
                  <a:lnTo>
                    <a:pt x="1993453" y="3312703"/>
                  </a:lnTo>
                  <a:lnTo>
                    <a:pt x="2389497" y="3312703"/>
                  </a:lnTo>
                  <a:lnTo>
                    <a:pt x="2785541" y="2484612"/>
                  </a:lnTo>
                  <a:lnTo>
                    <a:pt x="2389497" y="1656519"/>
                  </a:lnTo>
                  <a:close/>
                  <a:moveTo>
                    <a:pt x="1600378" y="20700157"/>
                  </a:moveTo>
                  <a:lnTo>
                    <a:pt x="1927240" y="21383595"/>
                  </a:lnTo>
                  <a:lnTo>
                    <a:pt x="2323284" y="21383595"/>
                  </a:lnTo>
                  <a:lnTo>
                    <a:pt x="1996422" y="20700157"/>
                  </a:lnTo>
                  <a:lnTo>
                    <a:pt x="2392466" y="19872065"/>
                  </a:lnTo>
                  <a:lnTo>
                    <a:pt x="2390031" y="19872065"/>
                  </a:lnTo>
                  <a:lnTo>
                    <a:pt x="2785541" y="19045089"/>
                  </a:lnTo>
                  <a:lnTo>
                    <a:pt x="2389497" y="18216997"/>
                  </a:lnTo>
                  <a:lnTo>
                    <a:pt x="1993453" y="18216997"/>
                  </a:lnTo>
                  <a:lnTo>
                    <a:pt x="2389497" y="19045089"/>
                  </a:lnTo>
                  <a:lnTo>
                    <a:pt x="1993453" y="19873181"/>
                  </a:lnTo>
                  <a:lnTo>
                    <a:pt x="1995888" y="19873181"/>
                  </a:lnTo>
                  <a:close/>
                  <a:moveTo>
                    <a:pt x="1600378" y="17388565"/>
                  </a:moveTo>
                  <a:lnTo>
                    <a:pt x="1996422" y="18216657"/>
                  </a:lnTo>
                  <a:lnTo>
                    <a:pt x="2392466" y="18216657"/>
                  </a:lnTo>
                  <a:lnTo>
                    <a:pt x="1996422" y="17388565"/>
                  </a:lnTo>
                  <a:lnTo>
                    <a:pt x="2392466" y="16560473"/>
                  </a:lnTo>
                  <a:lnTo>
                    <a:pt x="1996422" y="16560473"/>
                  </a:lnTo>
                  <a:close/>
                  <a:moveTo>
                    <a:pt x="1600378" y="14075477"/>
                  </a:moveTo>
                  <a:lnTo>
                    <a:pt x="1996422" y="14903569"/>
                  </a:lnTo>
                  <a:lnTo>
                    <a:pt x="2392466" y="14903569"/>
                  </a:lnTo>
                  <a:lnTo>
                    <a:pt x="1996422" y="14075477"/>
                  </a:lnTo>
                  <a:lnTo>
                    <a:pt x="2392466" y="13247385"/>
                  </a:lnTo>
                  <a:lnTo>
                    <a:pt x="2390603" y="13247385"/>
                  </a:lnTo>
                  <a:lnTo>
                    <a:pt x="2785541" y="12421605"/>
                  </a:lnTo>
                  <a:lnTo>
                    <a:pt x="2389497" y="11593515"/>
                  </a:lnTo>
                  <a:lnTo>
                    <a:pt x="1993453" y="11593515"/>
                  </a:lnTo>
                  <a:lnTo>
                    <a:pt x="2389497" y="12421605"/>
                  </a:lnTo>
                  <a:lnTo>
                    <a:pt x="1993453" y="13249697"/>
                  </a:lnTo>
                  <a:lnTo>
                    <a:pt x="1995316" y="13249697"/>
                  </a:lnTo>
                  <a:close/>
                  <a:moveTo>
                    <a:pt x="1600378" y="10765088"/>
                  </a:moveTo>
                  <a:lnTo>
                    <a:pt x="1996422" y="11593175"/>
                  </a:lnTo>
                  <a:lnTo>
                    <a:pt x="2392466" y="11593175"/>
                  </a:lnTo>
                  <a:lnTo>
                    <a:pt x="1996422" y="10765088"/>
                  </a:lnTo>
                  <a:lnTo>
                    <a:pt x="2392466" y="9936993"/>
                  </a:lnTo>
                  <a:lnTo>
                    <a:pt x="1996422" y="9936993"/>
                  </a:lnTo>
                  <a:close/>
                  <a:moveTo>
                    <a:pt x="1600378" y="7452015"/>
                  </a:moveTo>
                  <a:lnTo>
                    <a:pt x="1996422" y="8280109"/>
                  </a:lnTo>
                  <a:lnTo>
                    <a:pt x="2392466" y="8280109"/>
                  </a:lnTo>
                  <a:lnTo>
                    <a:pt x="1996422" y="7452015"/>
                  </a:lnTo>
                  <a:lnTo>
                    <a:pt x="2392466" y="6623925"/>
                  </a:lnTo>
                  <a:lnTo>
                    <a:pt x="2390389" y="6623925"/>
                  </a:lnTo>
                  <a:lnTo>
                    <a:pt x="2785541" y="5797700"/>
                  </a:lnTo>
                  <a:lnTo>
                    <a:pt x="2389497" y="4969612"/>
                  </a:lnTo>
                  <a:lnTo>
                    <a:pt x="1993453" y="4969612"/>
                  </a:lnTo>
                  <a:lnTo>
                    <a:pt x="2389497" y="5797700"/>
                  </a:lnTo>
                  <a:lnTo>
                    <a:pt x="1993453" y="6625791"/>
                  </a:lnTo>
                  <a:lnTo>
                    <a:pt x="1995530" y="6625791"/>
                  </a:lnTo>
                  <a:close/>
                  <a:moveTo>
                    <a:pt x="1600378" y="4141176"/>
                  </a:moveTo>
                  <a:lnTo>
                    <a:pt x="1996422" y="4969276"/>
                  </a:lnTo>
                  <a:lnTo>
                    <a:pt x="2392466" y="4969276"/>
                  </a:lnTo>
                  <a:lnTo>
                    <a:pt x="1996422" y="4141176"/>
                  </a:lnTo>
                  <a:lnTo>
                    <a:pt x="2392466" y="3313081"/>
                  </a:lnTo>
                  <a:lnTo>
                    <a:pt x="1996422" y="3313081"/>
                  </a:lnTo>
                  <a:close/>
                  <a:moveTo>
                    <a:pt x="1600378" y="828092"/>
                  </a:moveTo>
                  <a:lnTo>
                    <a:pt x="1996422" y="1656183"/>
                  </a:lnTo>
                  <a:lnTo>
                    <a:pt x="2392466" y="1656183"/>
                  </a:lnTo>
                  <a:lnTo>
                    <a:pt x="1996422" y="828092"/>
                  </a:lnTo>
                  <a:lnTo>
                    <a:pt x="2392466" y="2"/>
                  </a:lnTo>
                  <a:lnTo>
                    <a:pt x="1996422" y="2"/>
                  </a:lnTo>
                  <a:close/>
                  <a:moveTo>
                    <a:pt x="1338880" y="14903907"/>
                  </a:moveTo>
                  <a:lnTo>
                    <a:pt x="1734924" y="15731999"/>
                  </a:lnTo>
                  <a:lnTo>
                    <a:pt x="1338880" y="16560091"/>
                  </a:lnTo>
                  <a:lnTo>
                    <a:pt x="1734924" y="16560091"/>
                  </a:lnTo>
                  <a:lnTo>
                    <a:pt x="2130968" y="15731999"/>
                  </a:lnTo>
                  <a:lnTo>
                    <a:pt x="1734924" y="14903907"/>
                  </a:lnTo>
                  <a:close/>
                  <a:moveTo>
                    <a:pt x="1338880" y="8280445"/>
                  </a:moveTo>
                  <a:lnTo>
                    <a:pt x="1734924" y="9108521"/>
                  </a:lnTo>
                  <a:lnTo>
                    <a:pt x="1338880" y="9936609"/>
                  </a:lnTo>
                  <a:lnTo>
                    <a:pt x="1734924" y="9936609"/>
                  </a:lnTo>
                  <a:lnTo>
                    <a:pt x="2130968" y="9108521"/>
                  </a:lnTo>
                  <a:lnTo>
                    <a:pt x="1734924" y="8280445"/>
                  </a:lnTo>
                  <a:close/>
                  <a:moveTo>
                    <a:pt x="1338880" y="1656519"/>
                  </a:moveTo>
                  <a:lnTo>
                    <a:pt x="1734924" y="2484612"/>
                  </a:lnTo>
                  <a:lnTo>
                    <a:pt x="1338880" y="3312703"/>
                  </a:lnTo>
                  <a:lnTo>
                    <a:pt x="1734924" y="3312703"/>
                  </a:lnTo>
                  <a:lnTo>
                    <a:pt x="2130968" y="2484612"/>
                  </a:lnTo>
                  <a:lnTo>
                    <a:pt x="1734924" y="1656519"/>
                  </a:lnTo>
                  <a:close/>
                  <a:moveTo>
                    <a:pt x="945805" y="20700157"/>
                  </a:moveTo>
                  <a:lnTo>
                    <a:pt x="1272667" y="21383595"/>
                  </a:lnTo>
                  <a:lnTo>
                    <a:pt x="1668711" y="21383595"/>
                  </a:lnTo>
                  <a:lnTo>
                    <a:pt x="1341849" y="20700157"/>
                  </a:lnTo>
                  <a:lnTo>
                    <a:pt x="1737893" y="19872065"/>
                  </a:lnTo>
                  <a:lnTo>
                    <a:pt x="1735458" y="19872065"/>
                  </a:lnTo>
                  <a:lnTo>
                    <a:pt x="2130968" y="19045089"/>
                  </a:lnTo>
                  <a:lnTo>
                    <a:pt x="1734924" y="18216997"/>
                  </a:lnTo>
                  <a:lnTo>
                    <a:pt x="1338880" y="18216997"/>
                  </a:lnTo>
                  <a:lnTo>
                    <a:pt x="1734924" y="19045089"/>
                  </a:lnTo>
                  <a:lnTo>
                    <a:pt x="1338880" y="19873181"/>
                  </a:lnTo>
                  <a:lnTo>
                    <a:pt x="1341315" y="19873181"/>
                  </a:lnTo>
                  <a:close/>
                  <a:moveTo>
                    <a:pt x="945805" y="17388565"/>
                  </a:moveTo>
                  <a:lnTo>
                    <a:pt x="1341849" y="18216657"/>
                  </a:lnTo>
                  <a:lnTo>
                    <a:pt x="1737893" y="18216657"/>
                  </a:lnTo>
                  <a:lnTo>
                    <a:pt x="1341849" y="17388565"/>
                  </a:lnTo>
                  <a:lnTo>
                    <a:pt x="1737893" y="16560473"/>
                  </a:lnTo>
                  <a:lnTo>
                    <a:pt x="1341849" y="16560473"/>
                  </a:lnTo>
                  <a:close/>
                  <a:moveTo>
                    <a:pt x="945805" y="14075477"/>
                  </a:moveTo>
                  <a:lnTo>
                    <a:pt x="1341849" y="14903569"/>
                  </a:lnTo>
                  <a:lnTo>
                    <a:pt x="1737893" y="14903569"/>
                  </a:lnTo>
                  <a:lnTo>
                    <a:pt x="1341849" y="14075477"/>
                  </a:lnTo>
                  <a:lnTo>
                    <a:pt x="1737893" y="13247385"/>
                  </a:lnTo>
                  <a:lnTo>
                    <a:pt x="1736030" y="13247385"/>
                  </a:lnTo>
                  <a:lnTo>
                    <a:pt x="2130968" y="12421605"/>
                  </a:lnTo>
                  <a:lnTo>
                    <a:pt x="1734924" y="11593515"/>
                  </a:lnTo>
                  <a:lnTo>
                    <a:pt x="1338880" y="11593515"/>
                  </a:lnTo>
                  <a:lnTo>
                    <a:pt x="1734924" y="12421605"/>
                  </a:lnTo>
                  <a:lnTo>
                    <a:pt x="1338880" y="13249697"/>
                  </a:lnTo>
                  <a:lnTo>
                    <a:pt x="1340743" y="13249697"/>
                  </a:lnTo>
                  <a:close/>
                  <a:moveTo>
                    <a:pt x="945805" y="10765088"/>
                  </a:moveTo>
                  <a:lnTo>
                    <a:pt x="1341849" y="11593175"/>
                  </a:lnTo>
                  <a:lnTo>
                    <a:pt x="1737893" y="11593175"/>
                  </a:lnTo>
                  <a:lnTo>
                    <a:pt x="1341849" y="10765088"/>
                  </a:lnTo>
                  <a:lnTo>
                    <a:pt x="1737893" y="9936993"/>
                  </a:lnTo>
                  <a:lnTo>
                    <a:pt x="1341849" y="9936993"/>
                  </a:lnTo>
                  <a:close/>
                  <a:moveTo>
                    <a:pt x="945805" y="7452015"/>
                  </a:moveTo>
                  <a:lnTo>
                    <a:pt x="1341849" y="8280109"/>
                  </a:lnTo>
                  <a:lnTo>
                    <a:pt x="1737893" y="8280109"/>
                  </a:lnTo>
                  <a:lnTo>
                    <a:pt x="1341849" y="7452015"/>
                  </a:lnTo>
                  <a:lnTo>
                    <a:pt x="1737893" y="6623925"/>
                  </a:lnTo>
                  <a:lnTo>
                    <a:pt x="1735816" y="6623925"/>
                  </a:lnTo>
                  <a:lnTo>
                    <a:pt x="2130968" y="5797700"/>
                  </a:lnTo>
                  <a:lnTo>
                    <a:pt x="1734924" y="4969612"/>
                  </a:lnTo>
                  <a:lnTo>
                    <a:pt x="1338880" y="4969612"/>
                  </a:lnTo>
                  <a:lnTo>
                    <a:pt x="1734924" y="5797700"/>
                  </a:lnTo>
                  <a:lnTo>
                    <a:pt x="1338880" y="6625791"/>
                  </a:lnTo>
                  <a:lnTo>
                    <a:pt x="1340957" y="6625791"/>
                  </a:lnTo>
                  <a:close/>
                  <a:moveTo>
                    <a:pt x="945805" y="4141176"/>
                  </a:moveTo>
                  <a:lnTo>
                    <a:pt x="1341849" y="4969278"/>
                  </a:lnTo>
                  <a:lnTo>
                    <a:pt x="1737893" y="4969278"/>
                  </a:lnTo>
                  <a:lnTo>
                    <a:pt x="1341849" y="4141176"/>
                  </a:lnTo>
                  <a:lnTo>
                    <a:pt x="1737893" y="3313081"/>
                  </a:lnTo>
                  <a:lnTo>
                    <a:pt x="1341849" y="3313081"/>
                  </a:lnTo>
                  <a:close/>
                  <a:moveTo>
                    <a:pt x="945805" y="828092"/>
                  </a:moveTo>
                  <a:lnTo>
                    <a:pt x="1341849" y="1656183"/>
                  </a:lnTo>
                  <a:lnTo>
                    <a:pt x="1737893" y="1656183"/>
                  </a:lnTo>
                  <a:lnTo>
                    <a:pt x="1341849" y="828092"/>
                  </a:lnTo>
                  <a:lnTo>
                    <a:pt x="1737893" y="2"/>
                  </a:lnTo>
                  <a:lnTo>
                    <a:pt x="1341849" y="2"/>
                  </a:lnTo>
                  <a:close/>
                  <a:moveTo>
                    <a:pt x="684307" y="14903907"/>
                  </a:moveTo>
                  <a:lnTo>
                    <a:pt x="1080351" y="15731999"/>
                  </a:lnTo>
                  <a:lnTo>
                    <a:pt x="684307" y="16560091"/>
                  </a:lnTo>
                  <a:lnTo>
                    <a:pt x="1080351" y="16560091"/>
                  </a:lnTo>
                  <a:lnTo>
                    <a:pt x="1476395" y="15731999"/>
                  </a:lnTo>
                  <a:lnTo>
                    <a:pt x="1080351" y="14903907"/>
                  </a:lnTo>
                  <a:close/>
                  <a:moveTo>
                    <a:pt x="684307" y="8280444"/>
                  </a:moveTo>
                  <a:lnTo>
                    <a:pt x="1080351" y="9108521"/>
                  </a:lnTo>
                  <a:lnTo>
                    <a:pt x="684307" y="9936609"/>
                  </a:lnTo>
                  <a:lnTo>
                    <a:pt x="1080351" y="9936609"/>
                  </a:lnTo>
                  <a:lnTo>
                    <a:pt x="1476395" y="9108521"/>
                  </a:lnTo>
                  <a:lnTo>
                    <a:pt x="1080351" y="8280444"/>
                  </a:lnTo>
                  <a:close/>
                  <a:moveTo>
                    <a:pt x="684307" y="1656519"/>
                  </a:moveTo>
                  <a:lnTo>
                    <a:pt x="1080351" y="2484612"/>
                  </a:lnTo>
                  <a:lnTo>
                    <a:pt x="684307" y="3312703"/>
                  </a:lnTo>
                  <a:lnTo>
                    <a:pt x="1080351" y="3312703"/>
                  </a:lnTo>
                  <a:lnTo>
                    <a:pt x="1476395" y="2484612"/>
                  </a:lnTo>
                  <a:lnTo>
                    <a:pt x="1080351" y="1656519"/>
                  </a:lnTo>
                  <a:close/>
                  <a:moveTo>
                    <a:pt x="291232" y="20700157"/>
                  </a:moveTo>
                  <a:lnTo>
                    <a:pt x="618094" y="21383595"/>
                  </a:lnTo>
                  <a:lnTo>
                    <a:pt x="1014138" y="21383595"/>
                  </a:lnTo>
                  <a:lnTo>
                    <a:pt x="687276" y="20700157"/>
                  </a:lnTo>
                  <a:lnTo>
                    <a:pt x="1083320" y="19872065"/>
                  </a:lnTo>
                  <a:lnTo>
                    <a:pt x="1080885" y="19872065"/>
                  </a:lnTo>
                  <a:lnTo>
                    <a:pt x="1476395" y="19045089"/>
                  </a:lnTo>
                  <a:lnTo>
                    <a:pt x="1080351" y="18216997"/>
                  </a:lnTo>
                  <a:lnTo>
                    <a:pt x="684307" y="18216997"/>
                  </a:lnTo>
                  <a:lnTo>
                    <a:pt x="1080351" y="19045089"/>
                  </a:lnTo>
                  <a:lnTo>
                    <a:pt x="684307" y="19873181"/>
                  </a:lnTo>
                  <a:lnTo>
                    <a:pt x="686742" y="19873181"/>
                  </a:lnTo>
                  <a:close/>
                  <a:moveTo>
                    <a:pt x="291232" y="17388565"/>
                  </a:moveTo>
                  <a:lnTo>
                    <a:pt x="687276" y="18216657"/>
                  </a:lnTo>
                  <a:lnTo>
                    <a:pt x="1083320" y="18216657"/>
                  </a:lnTo>
                  <a:lnTo>
                    <a:pt x="687276" y="17388565"/>
                  </a:lnTo>
                  <a:lnTo>
                    <a:pt x="1083320" y="16560473"/>
                  </a:lnTo>
                  <a:lnTo>
                    <a:pt x="687276" y="16560473"/>
                  </a:lnTo>
                  <a:close/>
                  <a:moveTo>
                    <a:pt x="291232" y="14075477"/>
                  </a:moveTo>
                  <a:lnTo>
                    <a:pt x="687276" y="14903569"/>
                  </a:lnTo>
                  <a:lnTo>
                    <a:pt x="1083320" y="14903569"/>
                  </a:lnTo>
                  <a:lnTo>
                    <a:pt x="687276" y="14075477"/>
                  </a:lnTo>
                  <a:lnTo>
                    <a:pt x="1083320" y="13247385"/>
                  </a:lnTo>
                  <a:lnTo>
                    <a:pt x="1081457" y="13247385"/>
                  </a:lnTo>
                  <a:lnTo>
                    <a:pt x="1476395" y="12421605"/>
                  </a:lnTo>
                  <a:lnTo>
                    <a:pt x="1080351" y="11593515"/>
                  </a:lnTo>
                  <a:lnTo>
                    <a:pt x="684307" y="11593515"/>
                  </a:lnTo>
                  <a:lnTo>
                    <a:pt x="1080351" y="12421605"/>
                  </a:lnTo>
                  <a:lnTo>
                    <a:pt x="684307" y="13249697"/>
                  </a:lnTo>
                  <a:lnTo>
                    <a:pt x="686170" y="13249697"/>
                  </a:lnTo>
                  <a:close/>
                  <a:moveTo>
                    <a:pt x="291232" y="10765088"/>
                  </a:moveTo>
                  <a:lnTo>
                    <a:pt x="687276" y="11593175"/>
                  </a:lnTo>
                  <a:lnTo>
                    <a:pt x="1083320" y="11593175"/>
                  </a:lnTo>
                  <a:lnTo>
                    <a:pt x="687276" y="10765088"/>
                  </a:lnTo>
                  <a:lnTo>
                    <a:pt x="1083320" y="9936993"/>
                  </a:lnTo>
                  <a:lnTo>
                    <a:pt x="687276" y="9936993"/>
                  </a:lnTo>
                  <a:close/>
                  <a:moveTo>
                    <a:pt x="291232" y="7452015"/>
                  </a:moveTo>
                  <a:lnTo>
                    <a:pt x="687276" y="8280109"/>
                  </a:lnTo>
                  <a:lnTo>
                    <a:pt x="1083320" y="8280109"/>
                  </a:lnTo>
                  <a:lnTo>
                    <a:pt x="687276" y="7452015"/>
                  </a:lnTo>
                  <a:lnTo>
                    <a:pt x="1083320" y="6623925"/>
                  </a:lnTo>
                  <a:lnTo>
                    <a:pt x="1081242" y="6623925"/>
                  </a:lnTo>
                  <a:lnTo>
                    <a:pt x="1476395" y="5797700"/>
                  </a:lnTo>
                  <a:lnTo>
                    <a:pt x="1080351" y="4969612"/>
                  </a:lnTo>
                  <a:lnTo>
                    <a:pt x="684307" y="4969612"/>
                  </a:lnTo>
                  <a:lnTo>
                    <a:pt x="1080351" y="5797700"/>
                  </a:lnTo>
                  <a:lnTo>
                    <a:pt x="684307" y="6625788"/>
                  </a:lnTo>
                  <a:lnTo>
                    <a:pt x="686385" y="6625788"/>
                  </a:lnTo>
                  <a:close/>
                  <a:moveTo>
                    <a:pt x="291232" y="4141176"/>
                  </a:moveTo>
                  <a:lnTo>
                    <a:pt x="687276" y="4969278"/>
                  </a:lnTo>
                  <a:lnTo>
                    <a:pt x="1083320" y="4969278"/>
                  </a:lnTo>
                  <a:lnTo>
                    <a:pt x="687276" y="4141176"/>
                  </a:lnTo>
                  <a:lnTo>
                    <a:pt x="1083320" y="3313081"/>
                  </a:lnTo>
                  <a:lnTo>
                    <a:pt x="687276" y="3313081"/>
                  </a:lnTo>
                  <a:close/>
                  <a:moveTo>
                    <a:pt x="291232" y="828093"/>
                  </a:moveTo>
                  <a:lnTo>
                    <a:pt x="687276" y="1656185"/>
                  </a:lnTo>
                  <a:lnTo>
                    <a:pt x="1083320" y="1656185"/>
                  </a:lnTo>
                  <a:lnTo>
                    <a:pt x="687276" y="828093"/>
                  </a:lnTo>
                  <a:lnTo>
                    <a:pt x="1083320" y="2"/>
                  </a:lnTo>
                  <a:lnTo>
                    <a:pt x="687276" y="2"/>
                  </a:lnTo>
                  <a:close/>
                  <a:moveTo>
                    <a:pt x="29734" y="14903907"/>
                  </a:moveTo>
                  <a:lnTo>
                    <a:pt x="425778" y="15731999"/>
                  </a:lnTo>
                  <a:lnTo>
                    <a:pt x="29734" y="16560091"/>
                  </a:lnTo>
                  <a:lnTo>
                    <a:pt x="425778" y="16560091"/>
                  </a:lnTo>
                  <a:lnTo>
                    <a:pt x="821822" y="15731999"/>
                  </a:lnTo>
                  <a:lnTo>
                    <a:pt x="425778" y="14903907"/>
                  </a:lnTo>
                  <a:close/>
                  <a:moveTo>
                    <a:pt x="29734" y="8280444"/>
                  </a:moveTo>
                  <a:lnTo>
                    <a:pt x="425778" y="9108521"/>
                  </a:lnTo>
                  <a:lnTo>
                    <a:pt x="29734" y="9936609"/>
                  </a:lnTo>
                  <a:lnTo>
                    <a:pt x="425778" y="9936609"/>
                  </a:lnTo>
                  <a:lnTo>
                    <a:pt x="821822" y="9108521"/>
                  </a:lnTo>
                  <a:lnTo>
                    <a:pt x="425778" y="8280444"/>
                  </a:lnTo>
                  <a:close/>
                  <a:moveTo>
                    <a:pt x="29734" y="1656519"/>
                  </a:moveTo>
                  <a:lnTo>
                    <a:pt x="425778" y="2484612"/>
                  </a:lnTo>
                  <a:lnTo>
                    <a:pt x="29734" y="3312703"/>
                  </a:lnTo>
                  <a:lnTo>
                    <a:pt x="425778" y="3312703"/>
                  </a:lnTo>
                  <a:lnTo>
                    <a:pt x="821822" y="2484612"/>
                  </a:lnTo>
                  <a:lnTo>
                    <a:pt x="425778" y="1656519"/>
                  </a:lnTo>
                  <a:close/>
                  <a:moveTo>
                    <a:pt x="0" y="19940445"/>
                  </a:moveTo>
                  <a:lnTo>
                    <a:pt x="0" y="21383595"/>
                  </a:lnTo>
                  <a:lnTo>
                    <a:pt x="359565" y="21383595"/>
                  </a:lnTo>
                  <a:lnTo>
                    <a:pt x="32703" y="20700157"/>
                  </a:lnTo>
                  <a:lnTo>
                    <a:pt x="428747" y="19872065"/>
                  </a:lnTo>
                  <a:lnTo>
                    <a:pt x="426312" y="19872065"/>
                  </a:lnTo>
                  <a:lnTo>
                    <a:pt x="821822" y="19045089"/>
                  </a:lnTo>
                  <a:lnTo>
                    <a:pt x="425778" y="18216997"/>
                  </a:lnTo>
                  <a:lnTo>
                    <a:pt x="29734" y="18216997"/>
                  </a:lnTo>
                  <a:lnTo>
                    <a:pt x="425778" y="19045089"/>
                  </a:lnTo>
                  <a:lnTo>
                    <a:pt x="29734" y="19873181"/>
                  </a:lnTo>
                  <a:lnTo>
                    <a:pt x="32169" y="19873181"/>
                  </a:lnTo>
                  <a:close/>
                  <a:moveTo>
                    <a:pt x="0" y="18695389"/>
                  </a:moveTo>
                  <a:lnTo>
                    <a:pt x="0" y="19394789"/>
                  </a:lnTo>
                  <a:lnTo>
                    <a:pt x="167247" y="19045089"/>
                  </a:lnTo>
                  <a:close/>
                  <a:moveTo>
                    <a:pt x="0" y="16628853"/>
                  </a:moveTo>
                  <a:lnTo>
                    <a:pt x="0" y="18148277"/>
                  </a:lnTo>
                  <a:lnTo>
                    <a:pt x="32703" y="18216657"/>
                  </a:lnTo>
                  <a:lnTo>
                    <a:pt x="428747" y="18216657"/>
                  </a:lnTo>
                  <a:lnTo>
                    <a:pt x="32703" y="17388565"/>
                  </a:lnTo>
                  <a:lnTo>
                    <a:pt x="428747" y="16560473"/>
                  </a:lnTo>
                  <a:lnTo>
                    <a:pt x="32703" y="16560473"/>
                  </a:lnTo>
                  <a:close/>
                  <a:moveTo>
                    <a:pt x="0" y="15382300"/>
                  </a:moveTo>
                  <a:lnTo>
                    <a:pt x="0" y="16081698"/>
                  </a:lnTo>
                  <a:lnTo>
                    <a:pt x="167247" y="15731999"/>
                  </a:lnTo>
                  <a:close/>
                  <a:moveTo>
                    <a:pt x="0" y="13315765"/>
                  </a:moveTo>
                  <a:lnTo>
                    <a:pt x="0" y="14835189"/>
                  </a:lnTo>
                  <a:lnTo>
                    <a:pt x="32703" y="14903569"/>
                  </a:lnTo>
                  <a:lnTo>
                    <a:pt x="428747" y="14903569"/>
                  </a:lnTo>
                  <a:lnTo>
                    <a:pt x="32703" y="14075477"/>
                  </a:lnTo>
                  <a:lnTo>
                    <a:pt x="428747" y="13247385"/>
                  </a:lnTo>
                  <a:lnTo>
                    <a:pt x="426884" y="13247385"/>
                  </a:lnTo>
                  <a:lnTo>
                    <a:pt x="821822" y="12421605"/>
                  </a:lnTo>
                  <a:lnTo>
                    <a:pt x="425778" y="11593515"/>
                  </a:lnTo>
                  <a:lnTo>
                    <a:pt x="29734" y="11593515"/>
                  </a:lnTo>
                  <a:lnTo>
                    <a:pt x="425778" y="12421605"/>
                  </a:lnTo>
                  <a:lnTo>
                    <a:pt x="29734" y="13249697"/>
                  </a:lnTo>
                  <a:lnTo>
                    <a:pt x="31597" y="13249697"/>
                  </a:lnTo>
                  <a:close/>
                  <a:moveTo>
                    <a:pt x="0" y="12071906"/>
                  </a:moveTo>
                  <a:lnTo>
                    <a:pt x="0" y="12771304"/>
                  </a:lnTo>
                  <a:lnTo>
                    <a:pt x="167247" y="12421605"/>
                  </a:lnTo>
                  <a:close/>
                  <a:moveTo>
                    <a:pt x="0" y="10005374"/>
                  </a:moveTo>
                  <a:lnTo>
                    <a:pt x="0" y="11524795"/>
                  </a:lnTo>
                  <a:lnTo>
                    <a:pt x="32703" y="11593175"/>
                  </a:lnTo>
                  <a:lnTo>
                    <a:pt x="428747" y="11593175"/>
                  </a:lnTo>
                  <a:lnTo>
                    <a:pt x="32703" y="10765088"/>
                  </a:lnTo>
                  <a:lnTo>
                    <a:pt x="428747" y="9936993"/>
                  </a:lnTo>
                  <a:lnTo>
                    <a:pt x="32703" y="9936993"/>
                  </a:lnTo>
                  <a:close/>
                  <a:moveTo>
                    <a:pt x="0" y="8758828"/>
                  </a:moveTo>
                  <a:lnTo>
                    <a:pt x="0" y="9458219"/>
                  </a:lnTo>
                  <a:lnTo>
                    <a:pt x="167247" y="9108521"/>
                  </a:lnTo>
                  <a:close/>
                  <a:moveTo>
                    <a:pt x="0" y="6692305"/>
                  </a:moveTo>
                  <a:lnTo>
                    <a:pt x="0" y="8211729"/>
                  </a:lnTo>
                  <a:lnTo>
                    <a:pt x="32703" y="8280109"/>
                  </a:lnTo>
                  <a:lnTo>
                    <a:pt x="428747" y="8280109"/>
                  </a:lnTo>
                  <a:lnTo>
                    <a:pt x="32703" y="7452015"/>
                  </a:lnTo>
                  <a:lnTo>
                    <a:pt x="428747" y="6623925"/>
                  </a:lnTo>
                  <a:lnTo>
                    <a:pt x="426669" y="6623925"/>
                  </a:lnTo>
                  <a:lnTo>
                    <a:pt x="821822" y="5797700"/>
                  </a:lnTo>
                  <a:lnTo>
                    <a:pt x="425778" y="4969612"/>
                  </a:lnTo>
                  <a:lnTo>
                    <a:pt x="29734" y="4969612"/>
                  </a:lnTo>
                  <a:lnTo>
                    <a:pt x="425778" y="5797700"/>
                  </a:lnTo>
                  <a:lnTo>
                    <a:pt x="29734" y="6625788"/>
                  </a:lnTo>
                  <a:lnTo>
                    <a:pt x="31812" y="6625788"/>
                  </a:lnTo>
                  <a:close/>
                  <a:moveTo>
                    <a:pt x="0" y="5448001"/>
                  </a:moveTo>
                  <a:lnTo>
                    <a:pt x="0" y="6147396"/>
                  </a:lnTo>
                  <a:lnTo>
                    <a:pt x="167247" y="5797698"/>
                  </a:lnTo>
                  <a:close/>
                  <a:moveTo>
                    <a:pt x="0" y="3381463"/>
                  </a:moveTo>
                  <a:lnTo>
                    <a:pt x="0" y="4900897"/>
                  </a:lnTo>
                  <a:lnTo>
                    <a:pt x="32703" y="4969278"/>
                  </a:lnTo>
                  <a:lnTo>
                    <a:pt x="428747" y="4969278"/>
                  </a:lnTo>
                  <a:lnTo>
                    <a:pt x="32703" y="4141176"/>
                  </a:lnTo>
                  <a:lnTo>
                    <a:pt x="428747" y="3313083"/>
                  </a:lnTo>
                  <a:lnTo>
                    <a:pt x="32703" y="3313083"/>
                  </a:lnTo>
                  <a:close/>
                  <a:moveTo>
                    <a:pt x="0" y="2134911"/>
                  </a:moveTo>
                  <a:lnTo>
                    <a:pt x="0" y="2834309"/>
                  </a:lnTo>
                  <a:lnTo>
                    <a:pt x="167247" y="2484610"/>
                  </a:lnTo>
                  <a:close/>
                  <a:moveTo>
                    <a:pt x="0" y="68382"/>
                  </a:moveTo>
                  <a:lnTo>
                    <a:pt x="0" y="1587805"/>
                  </a:lnTo>
                  <a:lnTo>
                    <a:pt x="32703" y="1656185"/>
                  </a:lnTo>
                  <a:lnTo>
                    <a:pt x="428747" y="1656185"/>
                  </a:lnTo>
                  <a:lnTo>
                    <a:pt x="32703" y="828093"/>
                  </a:lnTo>
                  <a:lnTo>
                    <a:pt x="428747" y="2"/>
                  </a:lnTo>
                  <a:lnTo>
                    <a:pt x="32703" y="2"/>
                  </a:lnTo>
                  <a:close/>
                </a:path>
              </a:pathLst>
            </a:custGeom>
            <a:solidFill>
              <a:schemeClr val="bg1">
                <a:alpha val="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1614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6811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1513764" y="1714136"/>
            <a:ext cx="27247692" cy="7133959"/>
          </a:xfrm>
          <a:prstGeom prst="rect">
            <a:avLst/>
          </a:prstGeom>
        </p:spPr>
        <p:txBody>
          <a:bodyPr vert="horz" lIns="431984" tIns="215993" rIns="431984" bIns="215993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513764" y="9987549"/>
            <a:ext cx="27247692" cy="28248506"/>
          </a:xfrm>
          <a:prstGeom prst="rect">
            <a:avLst/>
          </a:prstGeom>
        </p:spPr>
        <p:txBody>
          <a:bodyPr vert="horz" lIns="431984" tIns="215993" rIns="431984" bIns="215993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1513764" y="39672751"/>
            <a:ext cx="7064217" cy="2278906"/>
          </a:xfrm>
          <a:prstGeom prst="rect">
            <a:avLst/>
          </a:prstGeom>
        </p:spPr>
        <p:txBody>
          <a:bodyPr vert="horz" lIns="431984" tIns="215993" rIns="431984" bIns="215993" rtlCol="0" anchor="ctr"/>
          <a:lstStyle>
            <a:lvl1pPr algn="l">
              <a:defRPr sz="52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D32EA-93D2-422C-9D50-DCDFD5662F59}" type="datetimeFigureOut">
              <a:rPr lang="ko-KR" altLang="en-US" smtClean="0"/>
              <a:t>2020-10-20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10344033" y="39672751"/>
            <a:ext cx="9587152" cy="2278906"/>
          </a:xfrm>
          <a:prstGeom prst="rect">
            <a:avLst/>
          </a:prstGeom>
        </p:spPr>
        <p:txBody>
          <a:bodyPr vert="horz" lIns="431984" tIns="215993" rIns="431984" bIns="215993" rtlCol="0" anchor="ctr"/>
          <a:lstStyle>
            <a:lvl1pPr algn="ctr">
              <a:defRPr sz="52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21697241" y="39672751"/>
            <a:ext cx="7064217" cy="2278906"/>
          </a:xfrm>
          <a:prstGeom prst="rect">
            <a:avLst/>
          </a:prstGeom>
        </p:spPr>
        <p:txBody>
          <a:bodyPr vert="horz" lIns="431984" tIns="215993" rIns="431984" bIns="215993" rtlCol="0" anchor="ctr"/>
          <a:lstStyle>
            <a:lvl1pPr algn="r">
              <a:defRPr sz="522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A678E-E807-4BC3-8392-26D7FE55F75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9511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</p:sldLayoutIdLst>
  <p:txStyles>
    <p:titleStyle>
      <a:lvl1pPr algn="ctr" defTabSz="4030263" rtl="0" eaLnBrk="1" latinLnBrk="1" hangingPunct="1">
        <a:spcBef>
          <a:spcPct val="0"/>
        </a:spcBef>
        <a:buNone/>
        <a:defRPr sz="1940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11348" indent="-1511348" algn="l" defTabSz="4030263" rtl="0" eaLnBrk="1" latinLnBrk="1" hangingPunct="1">
        <a:spcBef>
          <a:spcPct val="20000"/>
        </a:spcBef>
        <a:buFont typeface="Arial" pitchFamily="34" charset="0"/>
        <a:buChar char="•"/>
        <a:defRPr sz="14087" kern="1200">
          <a:solidFill>
            <a:schemeClr val="tx1"/>
          </a:solidFill>
          <a:latin typeface="+mn-lt"/>
          <a:ea typeface="+mn-ea"/>
          <a:cs typeface="+mn-cs"/>
        </a:defRPr>
      </a:lvl1pPr>
      <a:lvl2pPr marL="3274587" indent="-1259457" algn="l" defTabSz="4030263" rtl="0" eaLnBrk="1" latinLnBrk="1" hangingPunct="1">
        <a:spcBef>
          <a:spcPct val="20000"/>
        </a:spcBef>
        <a:buFont typeface="Arial" pitchFamily="34" charset="0"/>
        <a:buChar char="–"/>
        <a:defRPr sz="12316" kern="1200">
          <a:solidFill>
            <a:schemeClr val="tx1"/>
          </a:solidFill>
          <a:latin typeface="+mn-lt"/>
          <a:ea typeface="+mn-ea"/>
          <a:cs typeface="+mn-cs"/>
        </a:defRPr>
      </a:lvl2pPr>
      <a:lvl3pPr marL="5037827" indent="-1007566" algn="l" defTabSz="4030263" rtl="0" eaLnBrk="1" latinLnBrk="1" hangingPunct="1">
        <a:spcBef>
          <a:spcPct val="20000"/>
        </a:spcBef>
        <a:buFont typeface="Arial" pitchFamily="34" charset="0"/>
        <a:buChar char="•"/>
        <a:defRPr sz="10636" kern="1200">
          <a:solidFill>
            <a:schemeClr val="tx1"/>
          </a:solidFill>
          <a:latin typeface="+mn-lt"/>
          <a:ea typeface="+mn-ea"/>
          <a:cs typeface="+mn-cs"/>
        </a:defRPr>
      </a:lvl3pPr>
      <a:lvl4pPr marL="7052959" indent="-1007566" algn="l" defTabSz="4030263" rtl="0" eaLnBrk="1" latinLnBrk="1" hangingPunct="1">
        <a:spcBef>
          <a:spcPct val="20000"/>
        </a:spcBef>
        <a:buFont typeface="Arial" pitchFamily="34" charset="0"/>
        <a:buChar char="–"/>
        <a:defRPr sz="8770" kern="1200">
          <a:solidFill>
            <a:schemeClr val="tx1"/>
          </a:solidFill>
          <a:latin typeface="+mn-lt"/>
          <a:ea typeface="+mn-ea"/>
          <a:cs typeface="+mn-cs"/>
        </a:defRPr>
      </a:lvl4pPr>
      <a:lvl5pPr marL="9068089" indent="-1007566" algn="l" defTabSz="4030263" rtl="0" eaLnBrk="1" latinLnBrk="1" hangingPunct="1">
        <a:spcBef>
          <a:spcPct val="20000"/>
        </a:spcBef>
        <a:buFont typeface="Arial" pitchFamily="34" charset="0"/>
        <a:buChar char="»"/>
        <a:defRPr sz="8770" kern="1200">
          <a:solidFill>
            <a:schemeClr val="tx1"/>
          </a:solidFill>
          <a:latin typeface="+mn-lt"/>
          <a:ea typeface="+mn-ea"/>
          <a:cs typeface="+mn-cs"/>
        </a:defRPr>
      </a:lvl5pPr>
      <a:lvl6pPr marL="11083222" indent="-1007566" algn="l" defTabSz="4030263" rtl="0" eaLnBrk="1" latinLnBrk="1" hangingPunct="1">
        <a:spcBef>
          <a:spcPct val="20000"/>
        </a:spcBef>
        <a:buFont typeface="Arial" pitchFamily="34" charset="0"/>
        <a:buChar char="•"/>
        <a:defRPr sz="8770" kern="1200">
          <a:solidFill>
            <a:schemeClr val="tx1"/>
          </a:solidFill>
          <a:latin typeface="+mn-lt"/>
          <a:ea typeface="+mn-ea"/>
          <a:cs typeface="+mn-cs"/>
        </a:defRPr>
      </a:lvl6pPr>
      <a:lvl7pPr marL="13098354" indent="-1007566" algn="l" defTabSz="4030263" rtl="0" eaLnBrk="1" latinLnBrk="1" hangingPunct="1">
        <a:spcBef>
          <a:spcPct val="20000"/>
        </a:spcBef>
        <a:buFont typeface="Arial" pitchFamily="34" charset="0"/>
        <a:buChar char="•"/>
        <a:defRPr sz="8770" kern="1200">
          <a:solidFill>
            <a:schemeClr val="tx1"/>
          </a:solidFill>
          <a:latin typeface="+mn-lt"/>
          <a:ea typeface="+mn-ea"/>
          <a:cs typeface="+mn-cs"/>
        </a:defRPr>
      </a:lvl7pPr>
      <a:lvl8pPr marL="15113485" indent="-1007566" algn="l" defTabSz="4030263" rtl="0" eaLnBrk="1" latinLnBrk="1" hangingPunct="1">
        <a:spcBef>
          <a:spcPct val="20000"/>
        </a:spcBef>
        <a:buFont typeface="Arial" pitchFamily="34" charset="0"/>
        <a:buChar char="•"/>
        <a:defRPr sz="8770" kern="1200">
          <a:solidFill>
            <a:schemeClr val="tx1"/>
          </a:solidFill>
          <a:latin typeface="+mn-lt"/>
          <a:ea typeface="+mn-ea"/>
          <a:cs typeface="+mn-cs"/>
        </a:defRPr>
      </a:lvl8pPr>
      <a:lvl9pPr marL="17128615" indent="-1007566" algn="l" defTabSz="4030263" rtl="0" eaLnBrk="1" latinLnBrk="1" hangingPunct="1">
        <a:spcBef>
          <a:spcPct val="20000"/>
        </a:spcBef>
        <a:buFont typeface="Arial" pitchFamily="34" charset="0"/>
        <a:buChar char="•"/>
        <a:defRPr sz="87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4030263" rtl="0" eaLnBrk="1" latinLnBrk="1" hangingPunct="1">
        <a:defRPr sz="7930" kern="1200">
          <a:solidFill>
            <a:schemeClr val="tx1"/>
          </a:solidFill>
          <a:latin typeface="+mn-lt"/>
          <a:ea typeface="+mn-ea"/>
          <a:cs typeface="+mn-cs"/>
        </a:defRPr>
      </a:lvl1pPr>
      <a:lvl2pPr marL="2015132" algn="l" defTabSz="4030263" rtl="0" eaLnBrk="1" latinLnBrk="1" hangingPunct="1">
        <a:defRPr sz="7930" kern="1200">
          <a:solidFill>
            <a:schemeClr val="tx1"/>
          </a:solidFill>
          <a:latin typeface="+mn-lt"/>
          <a:ea typeface="+mn-ea"/>
          <a:cs typeface="+mn-cs"/>
        </a:defRPr>
      </a:lvl2pPr>
      <a:lvl3pPr marL="4030263" algn="l" defTabSz="4030263" rtl="0" eaLnBrk="1" latinLnBrk="1" hangingPunct="1">
        <a:defRPr sz="7930" kern="1200">
          <a:solidFill>
            <a:schemeClr val="tx1"/>
          </a:solidFill>
          <a:latin typeface="+mn-lt"/>
          <a:ea typeface="+mn-ea"/>
          <a:cs typeface="+mn-cs"/>
        </a:defRPr>
      </a:lvl3pPr>
      <a:lvl4pPr marL="6045393" algn="l" defTabSz="4030263" rtl="0" eaLnBrk="1" latinLnBrk="1" hangingPunct="1">
        <a:defRPr sz="7930" kern="1200">
          <a:solidFill>
            <a:schemeClr val="tx1"/>
          </a:solidFill>
          <a:latin typeface="+mn-lt"/>
          <a:ea typeface="+mn-ea"/>
          <a:cs typeface="+mn-cs"/>
        </a:defRPr>
      </a:lvl4pPr>
      <a:lvl5pPr marL="8060525" algn="l" defTabSz="4030263" rtl="0" eaLnBrk="1" latinLnBrk="1" hangingPunct="1">
        <a:defRPr sz="7930" kern="1200">
          <a:solidFill>
            <a:schemeClr val="tx1"/>
          </a:solidFill>
          <a:latin typeface="+mn-lt"/>
          <a:ea typeface="+mn-ea"/>
          <a:cs typeface="+mn-cs"/>
        </a:defRPr>
      </a:lvl5pPr>
      <a:lvl6pPr marL="10075656" algn="l" defTabSz="4030263" rtl="0" eaLnBrk="1" latinLnBrk="1" hangingPunct="1">
        <a:defRPr sz="7930" kern="1200">
          <a:solidFill>
            <a:schemeClr val="tx1"/>
          </a:solidFill>
          <a:latin typeface="+mn-lt"/>
          <a:ea typeface="+mn-ea"/>
          <a:cs typeface="+mn-cs"/>
        </a:defRPr>
      </a:lvl6pPr>
      <a:lvl7pPr marL="12090788" algn="l" defTabSz="4030263" rtl="0" eaLnBrk="1" latinLnBrk="1" hangingPunct="1">
        <a:defRPr sz="7930" kern="1200">
          <a:solidFill>
            <a:schemeClr val="tx1"/>
          </a:solidFill>
          <a:latin typeface="+mn-lt"/>
          <a:ea typeface="+mn-ea"/>
          <a:cs typeface="+mn-cs"/>
        </a:defRPr>
      </a:lvl7pPr>
      <a:lvl8pPr marL="14105919" algn="l" defTabSz="4030263" rtl="0" eaLnBrk="1" latinLnBrk="1" hangingPunct="1">
        <a:defRPr sz="7930" kern="1200">
          <a:solidFill>
            <a:schemeClr val="tx1"/>
          </a:solidFill>
          <a:latin typeface="+mn-lt"/>
          <a:ea typeface="+mn-ea"/>
          <a:cs typeface="+mn-cs"/>
        </a:defRPr>
      </a:lvl8pPr>
      <a:lvl9pPr marL="16121050" algn="l" defTabSz="4030263" rtl="0" eaLnBrk="1" latinLnBrk="1" hangingPunct="1">
        <a:defRPr sz="79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직사각형 398">
            <a:extLst>
              <a:ext uri="{FF2B5EF4-FFF2-40B4-BE49-F238E27FC236}">
                <a16:creationId xmlns:a16="http://schemas.microsoft.com/office/drawing/2014/main" id="{A35350E4-D6B1-4925-B112-2CD66C66C459}"/>
              </a:ext>
            </a:extLst>
          </p:cNvPr>
          <p:cNvSpPr/>
          <p:nvPr/>
        </p:nvSpPr>
        <p:spPr>
          <a:xfrm>
            <a:off x="2311823" y="968735"/>
            <a:ext cx="25651567" cy="3052423"/>
          </a:xfrm>
          <a:prstGeom prst="rect">
            <a:avLst/>
          </a:prstGeom>
        </p:spPr>
        <p:txBody>
          <a:bodyPr wrap="square" lIns="96819" tIns="48411" rIns="96819" bIns="48411">
            <a:spAutoFit/>
          </a:bodyPr>
          <a:lstStyle/>
          <a:p>
            <a:pPr algn="ctr">
              <a:lnSpc>
                <a:spcPct val="120000"/>
              </a:lnSpc>
            </a:pPr>
            <a:r>
              <a:rPr lang="ko-KR" altLang="en-US" sz="7200" b="1" cap="all" spc="-212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  <a:cs typeface="Arial" panose="020B0604020202020204" pitchFamily="34" charset="0"/>
              </a:rPr>
              <a:t>논문 제목을 입력하세요</a:t>
            </a:r>
            <a:endParaRPr lang="en-US" altLang="ko-KR" sz="7200" b="1" cap="all" spc="-212" dirty="0" smtClean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나눔고딕 ExtraBold" pitchFamily="50" charset="-127"/>
              <a:ea typeface="나눔고딕 ExtraBold" pitchFamily="50" charset="-127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altLang="ko-KR" sz="4400" b="1" cap="all" spc="-138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  <a:cs typeface="Arial" panose="020B0604020202020204" pitchFamily="34" charset="0"/>
              </a:rPr>
              <a:t>Put </a:t>
            </a:r>
            <a:r>
              <a:rPr lang="en-US" altLang="ko-KR" sz="4400" b="1" cap="all" spc="-138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 ExtraBold" pitchFamily="50" charset="-127"/>
                <a:ea typeface="나눔고딕 ExtraBold" pitchFamily="50" charset="-127"/>
                <a:cs typeface="Arial" panose="020B0604020202020204" pitchFamily="34" charset="0"/>
              </a:rPr>
              <a:t>English Title Here</a:t>
            </a:r>
          </a:p>
          <a:p>
            <a:pPr algn="ctr">
              <a:lnSpc>
                <a:spcPct val="120000"/>
              </a:lnSpc>
            </a:pPr>
            <a:endParaRPr lang="ko-KR" altLang="en-US" sz="4400" cap="all" spc="-14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  <a:cs typeface="Arial" panose="020B0604020202020204" pitchFamily="34" charset="0"/>
            </a:endParaRPr>
          </a:p>
        </p:txBody>
      </p:sp>
      <p:sp>
        <p:nvSpPr>
          <p:cNvPr id="400" name="직사각형 399">
            <a:extLst>
              <a:ext uri="{FF2B5EF4-FFF2-40B4-BE49-F238E27FC236}">
                <a16:creationId xmlns:a16="http://schemas.microsoft.com/office/drawing/2014/main" id="{E8958C42-464C-487C-8515-D9CD11E80249}"/>
              </a:ext>
            </a:extLst>
          </p:cNvPr>
          <p:cNvSpPr/>
          <p:nvPr/>
        </p:nvSpPr>
        <p:spPr>
          <a:xfrm>
            <a:off x="9374774" y="4034705"/>
            <a:ext cx="11525667" cy="651765"/>
          </a:xfrm>
          <a:prstGeom prst="rect">
            <a:avLst/>
          </a:prstGeom>
        </p:spPr>
        <p:txBody>
          <a:bodyPr wrap="square" lIns="96819" tIns="48411" rIns="96819" bIns="48411">
            <a:spAutoFit/>
          </a:bodyPr>
          <a:lstStyle/>
          <a:p>
            <a:pPr algn="ctr"/>
            <a:r>
              <a:rPr lang="en-US" altLang="ko-KR" sz="3600" cap="all" spc="-14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Arial" panose="020B0604020202020204" pitchFamily="34" charset="0"/>
              </a:rPr>
              <a:t> </a:t>
            </a:r>
            <a:r>
              <a:rPr lang="ko-KR" altLang="en-US" sz="3600" cap="all" spc="-14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Arial" panose="020B0604020202020204" pitchFamily="34" charset="0"/>
              </a:rPr>
              <a:t>홍길동</a:t>
            </a:r>
            <a:r>
              <a:rPr lang="en-US" altLang="ko-KR" sz="3600" cap="all" spc="-14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Arial" panose="020B0604020202020204" pitchFamily="34" charset="0"/>
              </a:rPr>
              <a:t>(</a:t>
            </a:r>
            <a:r>
              <a:rPr lang="ko-KR" altLang="en-US" sz="3600" cap="all" spc="-14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Arial" panose="020B0604020202020204" pitchFamily="34" charset="0"/>
              </a:rPr>
              <a:t>국방과학연구소</a:t>
            </a:r>
            <a:r>
              <a:rPr lang="en-US" altLang="ko-KR" sz="3600" cap="all" spc="-14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Arial" panose="020B0604020202020204" pitchFamily="34" charset="0"/>
              </a:rPr>
              <a:t>)</a:t>
            </a:r>
            <a:r>
              <a:rPr lang="ko-KR" altLang="en-US" sz="3600" cap="all" spc="-14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Arial" panose="020B0604020202020204" pitchFamily="34" charset="0"/>
              </a:rPr>
              <a:t> </a:t>
            </a:r>
            <a:r>
              <a:rPr lang="en-US" altLang="ko-KR" sz="36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  <a:cs typeface="Arial" pitchFamily="34" charset="0"/>
              </a:rPr>
              <a:t>· </a:t>
            </a:r>
            <a:r>
              <a:rPr lang="ko-KR" altLang="en-US" sz="36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  <a:cs typeface="Arial" pitchFamily="34" charset="0"/>
              </a:rPr>
              <a:t>장보고</a:t>
            </a:r>
            <a:r>
              <a:rPr lang="en-US" altLang="ko-KR" sz="3600" dirty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  <a:cs typeface="Arial" pitchFamily="34" charset="0"/>
              </a:rPr>
              <a:t>(</a:t>
            </a:r>
            <a:r>
              <a:rPr lang="ko-KR" altLang="en-US" sz="36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  <a:cs typeface="Arial" pitchFamily="34" charset="0"/>
              </a:rPr>
              <a:t>충남대학교</a:t>
            </a:r>
            <a:r>
              <a:rPr lang="en-US" altLang="ko-KR" sz="3600" dirty="0" smtClean="0">
                <a:ln>
                  <a:solidFill>
                    <a:schemeClr val="accent1">
                      <a:shade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  <a:cs typeface="Arial" pitchFamily="34" charset="0"/>
              </a:rPr>
              <a:t>)</a:t>
            </a:r>
            <a:endParaRPr lang="ko-KR" altLang="en-US" sz="3600" cap="all" spc="-14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  <a:cs typeface="Arial" panose="020B0604020202020204" pitchFamily="34" charset="0"/>
            </a:endParaRPr>
          </a:p>
        </p:txBody>
      </p:sp>
      <p:sp>
        <p:nvSpPr>
          <p:cNvPr id="403" name="직사각형 402">
            <a:extLst>
              <a:ext uri="{FF2B5EF4-FFF2-40B4-BE49-F238E27FC236}">
                <a16:creationId xmlns:a16="http://schemas.microsoft.com/office/drawing/2014/main" id="{DF4472F4-2EFE-4DFB-A250-932A69544903}"/>
              </a:ext>
            </a:extLst>
          </p:cNvPr>
          <p:cNvSpPr/>
          <p:nvPr/>
        </p:nvSpPr>
        <p:spPr>
          <a:xfrm>
            <a:off x="597946" y="7673265"/>
            <a:ext cx="14113138" cy="3169192"/>
          </a:xfrm>
          <a:prstGeom prst="rect">
            <a:avLst/>
          </a:prstGeom>
        </p:spPr>
        <p:txBody>
          <a:bodyPr wrap="square" lIns="66158" tIns="33079" rIns="66158" bIns="33079">
            <a:spAutoFit/>
          </a:bodyPr>
          <a:lstStyle/>
          <a:p>
            <a:pPr marL="334726" lvl="1" indent="-334726">
              <a:lnSpc>
                <a:spcPct val="120000"/>
              </a:lnSpc>
              <a:buBlip>
                <a:blip r:embed="rId3"/>
              </a:buBlip>
            </a:pPr>
            <a:r>
              <a:rPr lang="ko-KR" altLang="en-US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샘플 양식</a:t>
            </a:r>
            <a:r>
              <a:rPr lang="en-US" altLang="ko-KR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(A0)</a:t>
            </a:r>
            <a:r>
              <a:rPr lang="ko-KR" altLang="en-US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입니다</a:t>
            </a:r>
            <a:r>
              <a:rPr lang="en-US" altLang="ko-KR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상단의 논문 제목과 저자 내용은 양식에 맞춰 주시기 바랍니다</a:t>
            </a:r>
            <a:r>
              <a:rPr lang="en-US" altLang="ko-KR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endParaRPr lang="en-US" altLang="ko-KR" sz="2800" spc="-21" dirty="0" smtClean="0">
              <a:ln>
                <a:solidFill>
                  <a:schemeClr val="accent1">
                    <a:alpha val="0"/>
                  </a:schemeClr>
                </a:solidFill>
              </a:ln>
              <a:latin typeface="나눔고딕" pitchFamily="50" charset="-127"/>
              <a:ea typeface="나눔고딕" pitchFamily="50" charset="-127"/>
              <a:cs typeface="Arial" panose="020B0604020202020204" pitchFamily="34" charset="0"/>
            </a:endParaRPr>
          </a:p>
          <a:p>
            <a:pPr marL="334726" lvl="1" indent="-334726">
              <a:lnSpc>
                <a:spcPct val="120000"/>
              </a:lnSpc>
              <a:buBlip>
                <a:blip r:embed="rId3"/>
              </a:buBlip>
            </a:pP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디자인 양식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(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상단의 제목과 저자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)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을 맞춰 주시고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 구성과 </a:t>
            </a:r>
            <a:r>
              <a:rPr lang="ko-KR" altLang="en-US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페이지의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제한은 없습니다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</a:p>
          <a:p>
            <a:pPr marL="334726" lvl="1" indent="-334726">
              <a:lnSpc>
                <a:spcPct val="120000"/>
              </a:lnSpc>
              <a:buBlip>
                <a:blip r:embed="rId3"/>
              </a:buBlip>
            </a:pP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양식에 사용한 폰트는 </a:t>
            </a:r>
            <a:r>
              <a:rPr lang="ko-KR" altLang="en-US" sz="2800" b="1" spc="-47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나눔고딕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/</a:t>
            </a:r>
            <a:r>
              <a:rPr lang="ko-KR" altLang="en-US" sz="2800" b="1" spc="-47" dirty="0" err="1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나눔고딕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Extra Bold  2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가지 입니다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네이버 폰트에서 무료다운로드하여 사용이 가능합니다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</a:p>
          <a:p>
            <a:pPr marL="334726" lvl="1" indent="-334726">
              <a:lnSpc>
                <a:spcPct val="120000"/>
              </a:lnSpc>
              <a:buBlip>
                <a:blip r:embed="rId3"/>
              </a:buBlip>
            </a:pP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지정 폰트 사용이 어려우시면 다른 폰트 작성도 가능합니다</a:t>
            </a:r>
            <a:r>
              <a:rPr lang="en-US" altLang="ko-KR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</a:p>
          <a:p>
            <a:pPr marL="334726" lvl="1" indent="-334726">
              <a:lnSpc>
                <a:spcPct val="120000"/>
              </a:lnSpc>
              <a:buBlip>
                <a:blip r:embed="rId3"/>
              </a:buBlip>
            </a:pPr>
            <a:r>
              <a:rPr lang="en-US" altLang="ko-KR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PDF</a:t>
            </a:r>
            <a:r>
              <a:rPr lang="ko-KR" altLang="en-US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로 변환하여 제출하여 주시기 바랍니다</a:t>
            </a:r>
            <a:r>
              <a:rPr lang="en-US" altLang="ko-KR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endParaRPr lang="en-US" altLang="ko-KR" sz="2800" b="1" spc="-47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  <a:cs typeface="Arial" panose="020B0604020202020204" pitchFamily="34" charset="0"/>
            </a:endParaRPr>
          </a:p>
        </p:txBody>
      </p:sp>
      <p:sp>
        <p:nvSpPr>
          <p:cNvPr id="404" name="직사각형 403">
            <a:extLst>
              <a:ext uri="{FF2B5EF4-FFF2-40B4-BE49-F238E27FC236}">
                <a16:creationId xmlns:a16="http://schemas.microsoft.com/office/drawing/2014/main" id="{A0485F33-57E9-44A7-A17D-9CFF9552C2E3}"/>
              </a:ext>
            </a:extLst>
          </p:cNvPr>
          <p:cNvSpPr/>
          <p:nvPr/>
        </p:nvSpPr>
        <p:spPr>
          <a:xfrm>
            <a:off x="597946" y="6538133"/>
            <a:ext cx="14113138" cy="97404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5310" tIns="42655" rIns="85310" bIns="42655" rtlCol="0" anchor="ctr"/>
          <a:lstStyle/>
          <a:p>
            <a:pPr defTabSz="2048653">
              <a:defRPr/>
            </a:pPr>
            <a:r>
              <a:rPr lang="ko-KR" altLang="en-US" sz="4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이론적 배경</a:t>
            </a:r>
            <a:r>
              <a:rPr lang="en-US" altLang="ko-KR" sz="4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(</a:t>
            </a:r>
            <a:r>
              <a:rPr lang="ko-KR" altLang="en-US" sz="4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예시</a:t>
            </a:r>
            <a:r>
              <a:rPr lang="en-US" altLang="ko-KR" sz="4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)</a:t>
            </a:r>
            <a:endParaRPr lang="en-US" altLang="ko-KR" sz="48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412" name="직사각형 411">
            <a:extLst>
              <a:ext uri="{FF2B5EF4-FFF2-40B4-BE49-F238E27FC236}">
                <a16:creationId xmlns:a16="http://schemas.microsoft.com/office/drawing/2014/main" id="{79B61D2F-A925-4E73-8704-F2628C3D70C8}"/>
              </a:ext>
            </a:extLst>
          </p:cNvPr>
          <p:cNvSpPr/>
          <p:nvPr/>
        </p:nvSpPr>
        <p:spPr>
          <a:xfrm>
            <a:off x="597946" y="17984059"/>
            <a:ext cx="14113138" cy="3169192"/>
          </a:xfrm>
          <a:prstGeom prst="rect">
            <a:avLst/>
          </a:prstGeom>
        </p:spPr>
        <p:txBody>
          <a:bodyPr wrap="square" lIns="66158" tIns="33079" rIns="66158" bIns="33079">
            <a:spAutoFit/>
          </a:bodyPr>
          <a:lstStyle/>
          <a:p>
            <a:pPr marL="334726" lvl="1" indent="-334726">
              <a:lnSpc>
                <a:spcPct val="120000"/>
              </a:lnSpc>
              <a:buBlip>
                <a:blip r:embed="rId3"/>
              </a:buBlip>
            </a:pP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413" name="직사각형 412">
            <a:extLst>
              <a:ext uri="{FF2B5EF4-FFF2-40B4-BE49-F238E27FC236}">
                <a16:creationId xmlns:a16="http://schemas.microsoft.com/office/drawing/2014/main" id="{583C5C54-914D-4164-993D-A8A73AF3AF90}"/>
              </a:ext>
            </a:extLst>
          </p:cNvPr>
          <p:cNvSpPr/>
          <p:nvPr/>
        </p:nvSpPr>
        <p:spPr>
          <a:xfrm>
            <a:off x="597946" y="15355438"/>
            <a:ext cx="14113138" cy="97404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5310" tIns="42655" rIns="85310" bIns="42655" rtlCol="0" anchor="ctr"/>
          <a:lstStyle/>
          <a:p>
            <a:pPr defTabSz="2048653">
              <a:defRPr/>
            </a:pPr>
            <a:r>
              <a:rPr lang="ko-KR" altLang="en-US" sz="4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연구방법</a:t>
            </a:r>
            <a:r>
              <a:rPr lang="en-US" altLang="ko-KR" sz="4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(</a:t>
            </a:r>
            <a:r>
              <a:rPr lang="ko-KR" altLang="en-US" sz="4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예시</a:t>
            </a:r>
            <a:r>
              <a:rPr lang="en-US" altLang="ko-KR" sz="4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)</a:t>
            </a:r>
            <a:endParaRPr lang="en-US" altLang="ko-KR" sz="48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itchFamily="50" charset="-127"/>
              <a:ea typeface="나눔고딕 ExtraBold" pitchFamily="50" charset="-127"/>
            </a:endParaRPr>
          </a:p>
        </p:txBody>
      </p:sp>
      <p:graphicFrame>
        <p:nvGraphicFramePr>
          <p:cNvPr id="415" name="표 414">
            <a:extLst>
              <a:ext uri="{FF2B5EF4-FFF2-40B4-BE49-F238E27FC236}">
                <a16:creationId xmlns:a16="http://schemas.microsoft.com/office/drawing/2014/main" id="{F8D65CD3-B26C-498B-B80E-C4651A1D06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701615"/>
              </p:ext>
            </p:extLst>
          </p:nvPr>
        </p:nvGraphicFramePr>
        <p:xfrm>
          <a:off x="830811" y="21922829"/>
          <a:ext cx="13681841" cy="53122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0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2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29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29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929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024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2800" b="1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2800" b="1" kern="1200" spc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항목</a:t>
                      </a:r>
                      <a:r>
                        <a:rPr lang="en-US" altLang="ko-KR" sz="2800" b="1" kern="1200" spc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1</a:t>
                      </a:r>
                      <a:endParaRPr lang="ko-KR" altLang="en-US" sz="2800" b="1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2800" b="1" kern="1200" spc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항목</a:t>
                      </a:r>
                      <a:r>
                        <a:rPr lang="en-US" altLang="ko-KR" sz="2800" b="1" kern="1200" spc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2</a:t>
                      </a:r>
                      <a:endParaRPr lang="ko-KR" altLang="en-US" sz="2800" b="1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2800" b="1" kern="1200" spc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항목</a:t>
                      </a:r>
                      <a:r>
                        <a:rPr lang="en-US" altLang="ko-KR" sz="2800" b="1" kern="1200" spc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3</a:t>
                      </a:r>
                      <a:endParaRPr lang="ko-KR" altLang="en-US" sz="2800" b="1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2800" b="1" kern="1200" spc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항목</a:t>
                      </a:r>
                      <a:r>
                        <a:rPr lang="en-US" altLang="ko-KR" sz="2800" b="1" kern="1200" spc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4</a:t>
                      </a:r>
                      <a:endParaRPr lang="ko-KR" altLang="en-US" sz="2800" b="1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24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24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24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47507"/>
                  </a:ext>
                </a:extLst>
              </a:tr>
              <a:tr h="59024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6238098"/>
                  </a:ext>
                </a:extLst>
              </a:tr>
              <a:tr h="59024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3960895"/>
                  </a:ext>
                </a:extLst>
              </a:tr>
              <a:tr h="59024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024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9024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602010"/>
                  </a:ext>
                </a:extLst>
              </a:tr>
            </a:tbl>
          </a:graphicData>
        </a:graphic>
      </p:graphicFrame>
      <p:sp>
        <p:nvSpPr>
          <p:cNvPr id="416" name="직사각형 415">
            <a:extLst>
              <a:ext uri="{FF2B5EF4-FFF2-40B4-BE49-F238E27FC236}">
                <a16:creationId xmlns:a16="http://schemas.microsoft.com/office/drawing/2014/main" id="{4CD71496-5734-4C5F-BB21-56436C10D404}"/>
              </a:ext>
            </a:extLst>
          </p:cNvPr>
          <p:cNvSpPr/>
          <p:nvPr/>
        </p:nvSpPr>
        <p:spPr>
          <a:xfrm>
            <a:off x="830804" y="21159312"/>
            <a:ext cx="13681839" cy="6459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242" tIns="44120" rIns="88242" bIns="44120" spcCol="0" rtlCol="0" anchor="ctr"/>
          <a:lstStyle/>
          <a:p>
            <a:pPr marL="0" lvl="1">
              <a:lnSpc>
                <a:spcPct val="107000"/>
              </a:lnSpc>
              <a:spcAft>
                <a:spcPts val="722"/>
              </a:spcAft>
            </a:pPr>
            <a:r>
              <a:rPr lang="en-US" altLang="ko-KR" sz="2800" b="1" spc="-2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Table1. </a:t>
            </a:r>
            <a:r>
              <a:rPr lang="ko-KR" altLang="en-US" sz="2800" b="1" spc="-2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제목을 </a:t>
            </a:r>
            <a:r>
              <a:rPr lang="ko-KR" altLang="en-US" sz="2800" b="1" spc="-2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입력</a:t>
            </a:r>
            <a:endParaRPr lang="ko-KR" altLang="en-US" sz="2800" b="1" spc="-2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  <a:cs typeface="Arial" panose="020B0604020202020204" pitchFamily="34" charset="0"/>
            </a:endParaRPr>
          </a:p>
        </p:txBody>
      </p:sp>
      <p:sp>
        <p:nvSpPr>
          <p:cNvPr id="417" name="모서리가 둥근 직사각형 25">
            <a:extLst>
              <a:ext uri="{FF2B5EF4-FFF2-40B4-BE49-F238E27FC236}">
                <a16:creationId xmlns:a16="http://schemas.microsoft.com/office/drawing/2014/main" id="{6E2EB08F-8617-443E-BA7E-3042135DE0FB}"/>
              </a:ext>
            </a:extLst>
          </p:cNvPr>
          <p:cNvSpPr/>
          <p:nvPr/>
        </p:nvSpPr>
        <p:spPr>
          <a:xfrm>
            <a:off x="2166133" y="16872208"/>
            <a:ext cx="10970720" cy="705340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 w="28575"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txBody>
          <a:bodyPr vert="horz" wrap="square" lIns="124831" tIns="62415" rIns="124831" bIns="62415" numCol="1" anchor="ctr" anchorCtr="0" compatLnSpc="1">
            <a:prstTxWarp prst="textNoShape">
              <a:avLst/>
            </a:prstTxWarp>
          </a:bodyPr>
          <a:lstStyle/>
          <a:p>
            <a:pPr algn="ctr" defTabSz="1183824" fontAlgn="base">
              <a:spcBef>
                <a:spcPct val="0"/>
              </a:spcBef>
              <a:spcAft>
                <a:spcPct val="0"/>
              </a:spcAft>
            </a:pPr>
            <a:r>
              <a:rPr lang="ko-KR" altLang="en-US" sz="4000" b="1" spc="-68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  <a:cs typeface="Arial" pitchFamily="34" charset="0"/>
              </a:rPr>
              <a:t>내용 입력</a:t>
            </a:r>
            <a:endParaRPr lang="ko-KR" altLang="en-US" sz="4000" b="1" spc="-68" dirty="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bg1"/>
              </a:solidFill>
              <a:latin typeface="나눔고딕" pitchFamily="50" charset="-127"/>
              <a:ea typeface="나눔고딕" pitchFamily="50" charset="-127"/>
              <a:cs typeface="Arial" pitchFamily="34" charset="0"/>
            </a:endParaRPr>
          </a:p>
        </p:txBody>
      </p:sp>
      <p:sp>
        <p:nvSpPr>
          <p:cNvPr id="418" name="직사각형 417">
            <a:extLst>
              <a:ext uri="{FF2B5EF4-FFF2-40B4-BE49-F238E27FC236}">
                <a16:creationId xmlns:a16="http://schemas.microsoft.com/office/drawing/2014/main" id="{242FBEF0-FC9C-4A4A-8ED8-D15941C121D8}"/>
              </a:ext>
            </a:extLst>
          </p:cNvPr>
          <p:cNvSpPr/>
          <p:nvPr/>
        </p:nvSpPr>
        <p:spPr>
          <a:xfrm>
            <a:off x="597946" y="28187336"/>
            <a:ext cx="14113138" cy="97404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5310" tIns="42655" rIns="85310" bIns="42655" rtlCol="0" anchor="ctr"/>
          <a:lstStyle/>
          <a:p>
            <a:pPr defTabSz="2048653">
              <a:defRPr/>
            </a:pPr>
            <a:r>
              <a:rPr lang="ko-KR" altLang="en-US" sz="48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조사결과 분석 및 </a:t>
            </a:r>
            <a:r>
              <a:rPr lang="ko-KR" altLang="en-US" sz="4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해석</a:t>
            </a:r>
            <a:r>
              <a:rPr lang="en-US" altLang="ko-KR" sz="48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(</a:t>
            </a:r>
            <a:r>
              <a:rPr lang="ko-KR" altLang="en-US" sz="48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예시</a:t>
            </a:r>
            <a:r>
              <a:rPr lang="en-US" altLang="ko-KR" sz="4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)</a:t>
            </a:r>
            <a:endParaRPr lang="en-US" altLang="ko-KR" sz="48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420" name="모서리가 둥근 직사각형 25">
            <a:extLst>
              <a:ext uri="{FF2B5EF4-FFF2-40B4-BE49-F238E27FC236}">
                <a16:creationId xmlns:a16="http://schemas.microsoft.com/office/drawing/2014/main" id="{3D1B6B88-8C10-4D0F-908F-E24B1CF762A6}"/>
              </a:ext>
            </a:extLst>
          </p:cNvPr>
          <p:cNvSpPr/>
          <p:nvPr/>
        </p:nvSpPr>
        <p:spPr>
          <a:xfrm>
            <a:off x="2166133" y="29883636"/>
            <a:ext cx="10970720" cy="705340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 w="28575"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txBody>
          <a:bodyPr vert="horz" wrap="square" lIns="124831" tIns="62415" rIns="124831" bIns="62415" numCol="1" anchor="ctr" anchorCtr="0" compatLnSpc="1">
            <a:prstTxWarp prst="textNoShape">
              <a:avLst/>
            </a:prstTxWarp>
          </a:bodyPr>
          <a:lstStyle/>
          <a:p>
            <a:pPr algn="ctr" defTabSz="1183824" fontAlgn="base">
              <a:spcBef>
                <a:spcPct val="0"/>
              </a:spcBef>
              <a:spcAft>
                <a:spcPct val="0"/>
              </a:spcAft>
            </a:pPr>
            <a:r>
              <a:rPr lang="ko-KR" altLang="en-US" sz="4000" b="1" spc="-68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  <a:cs typeface="Arial" pitchFamily="34" charset="0"/>
              </a:rPr>
              <a:t>조사 대상자의 일반적 </a:t>
            </a:r>
            <a:r>
              <a:rPr lang="ko-KR" altLang="en-US" sz="4000" b="1" spc="-68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  <a:cs typeface="Arial" pitchFamily="34" charset="0"/>
              </a:rPr>
              <a:t>특성</a:t>
            </a:r>
            <a:r>
              <a:rPr lang="en-US" altLang="ko-KR" sz="4000" b="1" spc="-68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  <a:cs typeface="Arial" pitchFamily="34" charset="0"/>
              </a:rPr>
              <a:t>(</a:t>
            </a:r>
            <a:r>
              <a:rPr lang="ko-KR" altLang="en-US" sz="4000" b="1" spc="-68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  <a:cs typeface="Arial" pitchFamily="34" charset="0"/>
              </a:rPr>
              <a:t>예시</a:t>
            </a:r>
            <a:r>
              <a:rPr lang="en-US" altLang="ko-KR" sz="4000" b="1" spc="-68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  <a:cs typeface="Arial" pitchFamily="34" charset="0"/>
              </a:rPr>
              <a:t>)</a:t>
            </a:r>
            <a:endParaRPr lang="ko-KR" altLang="en-US" sz="4000" b="1" spc="-68" dirty="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bg1"/>
              </a:solidFill>
              <a:latin typeface="나눔고딕" pitchFamily="50" charset="-127"/>
              <a:ea typeface="나눔고딕" pitchFamily="50" charset="-127"/>
              <a:cs typeface="Arial" pitchFamily="34" charset="0"/>
            </a:endParaRPr>
          </a:p>
        </p:txBody>
      </p:sp>
      <p:grpSp>
        <p:nvGrpSpPr>
          <p:cNvPr id="423" name="그룹 422">
            <a:extLst>
              <a:ext uri="{FF2B5EF4-FFF2-40B4-BE49-F238E27FC236}">
                <a16:creationId xmlns:a16="http://schemas.microsoft.com/office/drawing/2014/main" id="{A91D6E03-CA97-41AA-A004-CA20B93331F1}"/>
              </a:ext>
            </a:extLst>
          </p:cNvPr>
          <p:cNvGrpSpPr/>
          <p:nvPr/>
        </p:nvGrpSpPr>
        <p:grpSpPr>
          <a:xfrm>
            <a:off x="1392874" y="31217153"/>
            <a:ext cx="12517238" cy="4448930"/>
            <a:chOff x="1185199" y="4402846"/>
            <a:chExt cx="4104456" cy="1983317"/>
          </a:xfrm>
        </p:grpSpPr>
        <p:grpSp>
          <p:nvGrpSpPr>
            <p:cNvPr id="424" name="그룹 423">
              <a:extLst>
                <a:ext uri="{FF2B5EF4-FFF2-40B4-BE49-F238E27FC236}">
                  <a16:creationId xmlns:a16="http://schemas.microsoft.com/office/drawing/2014/main" id="{0AE8E7E9-6E83-4633-9161-D20A2F54D7EF}"/>
                </a:ext>
              </a:extLst>
            </p:cNvPr>
            <p:cNvGrpSpPr/>
            <p:nvPr/>
          </p:nvGrpSpPr>
          <p:grpSpPr>
            <a:xfrm>
              <a:off x="1185199" y="5875051"/>
              <a:ext cx="4104456" cy="511112"/>
              <a:chOff x="1185199" y="5875051"/>
              <a:chExt cx="4104456" cy="511112"/>
            </a:xfrm>
          </p:grpSpPr>
          <p:grpSp>
            <p:nvGrpSpPr>
              <p:cNvPr id="435" name="그룹 434">
                <a:extLst>
                  <a:ext uri="{FF2B5EF4-FFF2-40B4-BE49-F238E27FC236}">
                    <a16:creationId xmlns:a16="http://schemas.microsoft.com/office/drawing/2014/main" id="{8D1FF773-FD97-46E7-BDEA-BE0FBC1A0C4D}"/>
                  </a:ext>
                </a:extLst>
              </p:cNvPr>
              <p:cNvGrpSpPr/>
              <p:nvPr/>
            </p:nvGrpSpPr>
            <p:grpSpPr>
              <a:xfrm>
                <a:off x="1185199" y="5875051"/>
                <a:ext cx="4104456" cy="511112"/>
                <a:chOff x="632520" y="5726200"/>
                <a:chExt cx="4104456" cy="511112"/>
              </a:xfrm>
            </p:grpSpPr>
            <p:sp>
              <p:nvSpPr>
                <p:cNvPr id="441" name="직사각형 440">
                  <a:extLst>
                    <a:ext uri="{FF2B5EF4-FFF2-40B4-BE49-F238E27FC236}">
                      <a16:creationId xmlns:a16="http://schemas.microsoft.com/office/drawing/2014/main" id="{028DBE0C-A42A-40DA-8D87-43020E0693AE}"/>
                    </a:ext>
                  </a:extLst>
                </p:cNvPr>
                <p:cNvSpPr/>
                <p:nvPr/>
              </p:nvSpPr>
              <p:spPr>
                <a:xfrm>
                  <a:off x="632520" y="5920300"/>
                  <a:ext cx="4104456" cy="317012"/>
                </a:xfrm>
                <a:prstGeom prst="rect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800" b="1">
                    <a:latin typeface="나눔고딕" pitchFamily="50" charset="-127"/>
                    <a:ea typeface="나눔고딕" pitchFamily="50" charset="-127"/>
                  </a:endParaRPr>
                </a:p>
              </p:txBody>
            </p:sp>
            <p:sp>
              <p:nvSpPr>
                <p:cNvPr id="442" name="사다리꼴 441">
                  <a:extLst>
                    <a:ext uri="{FF2B5EF4-FFF2-40B4-BE49-F238E27FC236}">
                      <a16:creationId xmlns:a16="http://schemas.microsoft.com/office/drawing/2014/main" id="{B14C8177-B68E-4851-B846-13CAD22184EB}"/>
                    </a:ext>
                  </a:extLst>
                </p:cNvPr>
                <p:cNvSpPr/>
                <p:nvPr/>
              </p:nvSpPr>
              <p:spPr>
                <a:xfrm>
                  <a:off x="632520" y="5726200"/>
                  <a:ext cx="4104456" cy="189019"/>
                </a:xfrm>
                <a:prstGeom prst="trapezoid">
                  <a:avLst>
                    <a:gd name="adj" fmla="val 147171"/>
                  </a:avLst>
                </a:prstGeom>
                <a:solidFill>
                  <a:schemeClr val="bg1">
                    <a:lumMod val="95000"/>
                  </a:schemeClr>
                </a:solidFill>
                <a:ln w="6350">
                  <a:solidFill>
                    <a:schemeClr val="bg1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800" b="1">
                    <a:latin typeface="나눔고딕" pitchFamily="50" charset="-127"/>
                    <a:ea typeface="나눔고딕" pitchFamily="50" charset="-127"/>
                  </a:endParaRPr>
                </a:p>
              </p:txBody>
            </p:sp>
          </p:grpSp>
          <p:sp>
            <p:nvSpPr>
              <p:cNvPr id="436" name="직사각형 435">
                <a:extLst>
                  <a:ext uri="{FF2B5EF4-FFF2-40B4-BE49-F238E27FC236}">
                    <a16:creationId xmlns:a16="http://schemas.microsoft.com/office/drawing/2014/main" id="{0E86EBB6-59BB-47B9-8639-D6A2C5661E4C}"/>
                  </a:ext>
                </a:extLst>
              </p:cNvPr>
              <p:cNvSpPr/>
              <p:nvPr/>
            </p:nvSpPr>
            <p:spPr>
              <a:xfrm>
                <a:off x="1779177" y="6100559"/>
                <a:ext cx="312015" cy="233249"/>
              </a:xfrm>
              <a:prstGeom prst="rect">
                <a:avLst/>
              </a:prstGeom>
            </p:spPr>
            <p:txBody>
              <a:bodyPr wrap="none" anchor="ctr">
                <a:spAutoFit/>
              </a:bodyPr>
              <a:lstStyle/>
              <a:p>
                <a:pPr algn="ctr" fontAlgn="base" latinLnBrk="0"/>
                <a:r>
                  <a:rPr lang="en-US" altLang="ko-KR" sz="2800" b="1" spc="-205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나눔고딕" pitchFamily="50" charset="-127"/>
                    <a:ea typeface="나눔고딕" pitchFamily="50" charset="-127"/>
                  </a:rPr>
                  <a:t>2025</a:t>
                </a:r>
                <a:endParaRPr lang="ko-KR" altLang="en-US" sz="2800" b="1" spc="-205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37" name="직사각형 436">
                <a:extLst>
                  <a:ext uri="{FF2B5EF4-FFF2-40B4-BE49-F238E27FC236}">
                    <a16:creationId xmlns:a16="http://schemas.microsoft.com/office/drawing/2014/main" id="{CCD53DEB-3DBB-4EDC-9B79-AB8976723681}"/>
                  </a:ext>
                </a:extLst>
              </p:cNvPr>
              <p:cNvSpPr/>
              <p:nvPr/>
            </p:nvSpPr>
            <p:spPr>
              <a:xfrm>
                <a:off x="2433347" y="6100559"/>
                <a:ext cx="312015" cy="233249"/>
              </a:xfrm>
              <a:prstGeom prst="rect">
                <a:avLst/>
              </a:prstGeom>
            </p:spPr>
            <p:txBody>
              <a:bodyPr wrap="none" anchor="ctr">
                <a:spAutoFit/>
              </a:bodyPr>
              <a:lstStyle/>
              <a:p>
                <a:pPr algn="ctr" fontAlgn="base" latinLnBrk="0"/>
                <a:r>
                  <a:rPr lang="en-US" altLang="ko-KR" sz="2800" b="1" spc="-205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나눔고딕" pitchFamily="50" charset="-127"/>
                    <a:ea typeface="나눔고딕" pitchFamily="50" charset="-127"/>
                  </a:rPr>
                  <a:t>2026</a:t>
                </a:r>
                <a:endParaRPr lang="ko-KR" altLang="en-US" sz="2800" b="1" spc="-205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38" name="직사각형 437">
                <a:extLst>
                  <a:ext uri="{FF2B5EF4-FFF2-40B4-BE49-F238E27FC236}">
                    <a16:creationId xmlns:a16="http://schemas.microsoft.com/office/drawing/2014/main" id="{6D954C17-077C-4C95-8BA3-A7602238EC5B}"/>
                  </a:ext>
                </a:extLst>
              </p:cNvPr>
              <p:cNvSpPr/>
              <p:nvPr/>
            </p:nvSpPr>
            <p:spPr>
              <a:xfrm>
                <a:off x="3081418" y="6100559"/>
                <a:ext cx="312015" cy="233249"/>
              </a:xfrm>
              <a:prstGeom prst="rect">
                <a:avLst/>
              </a:prstGeom>
            </p:spPr>
            <p:txBody>
              <a:bodyPr wrap="none" anchor="ctr">
                <a:spAutoFit/>
              </a:bodyPr>
              <a:lstStyle/>
              <a:p>
                <a:pPr algn="ctr" fontAlgn="base" latinLnBrk="0"/>
                <a:r>
                  <a:rPr lang="en-US" altLang="ko-KR" sz="2800" b="1" spc="-205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나눔고딕" pitchFamily="50" charset="-127"/>
                    <a:ea typeface="나눔고딕" pitchFamily="50" charset="-127"/>
                  </a:rPr>
                  <a:t>2029</a:t>
                </a:r>
                <a:endParaRPr lang="ko-KR" altLang="en-US" sz="2800" b="1" spc="-205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39" name="직사각형 438">
                <a:extLst>
                  <a:ext uri="{FF2B5EF4-FFF2-40B4-BE49-F238E27FC236}">
                    <a16:creationId xmlns:a16="http://schemas.microsoft.com/office/drawing/2014/main" id="{367D3167-555E-495C-B558-7B04BD797524}"/>
                  </a:ext>
                </a:extLst>
              </p:cNvPr>
              <p:cNvSpPr/>
              <p:nvPr/>
            </p:nvSpPr>
            <p:spPr>
              <a:xfrm>
                <a:off x="3729490" y="6100559"/>
                <a:ext cx="312015" cy="233249"/>
              </a:xfrm>
              <a:prstGeom prst="rect">
                <a:avLst/>
              </a:prstGeom>
            </p:spPr>
            <p:txBody>
              <a:bodyPr wrap="none" anchor="ctr">
                <a:spAutoFit/>
              </a:bodyPr>
              <a:lstStyle/>
              <a:p>
                <a:pPr algn="ctr" fontAlgn="base" latinLnBrk="0"/>
                <a:r>
                  <a:rPr lang="en-US" altLang="ko-KR" sz="2800" b="1" spc="-205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나눔고딕" pitchFamily="50" charset="-127"/>
                    <a:ea typeface="나눔고딕" pitchFamily="50" charset="-127"/>
                  </a:rPr>
                  <a:t>2030</a:t>
                </a:r>
                <a:endParaRPr lang="ko-KR" altLang="en-US" sz="2800" b="1" spc="-205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  <p:sp>
            <p:nvSpPr>
              <p:cNvPr id="440" name="직사각형 439">
                <a:extLst>
                  <a:ext uri="{FF2B5EF4-FFF2-40B4-BE49-F238E27FC236}">
                    <a16:creationId xmlns:a16="http://schemas.microsoft.com/office/drawing/2014/main" id="{3CE0338A-F8EC-4157-AB28-4AC1638FF039}"/>
                  </a:ext>
                </a:extLst>
              </p:cNvPr>
              <p:cNvSpPr/>
              <p:nvPr/>
            </p:nvSpPr>
            <p:spPr>
              <a:xfrm>
                <a:off x="4377561" y="6100559"/>
                <a:ext cx="312015" cy="233249"/>
              </a:xfrm>
              <a:prstGeom prst="rect">
                <a:avLst/>
              </a:prstGeom>
            </p:spPr>
            <p:txBody>
              <a:bodyPr wrap="none" anchor="ctr">
                <a:spAutoFit/>
              </a:bodyPr>
              <a:lstStyle/>
              <a:p>
                <a:pPr algn="ctr" fontAlgn="base" latinLnBrk="0"/>
                <a:r>
                  <a:rPr lang="en-US" altLang="ko-KR" sz="2800" b="1" spc="-205">
                    <a:ln>
                      <a:solidFill>
                        <a:schemeClr val="bg1">
                          <a:alpha val="0"/>
                        </a:schemeClr>
                      </a:solidFill>
                    </a:ln>
                    <a:solidFill>
                      <a:schemeClr val="bg1"/>
                    </a:solidFill>
                    <a:latin typeface="나눔고딕" pitchFamily="50" charset="-127"/>
                    <a:ea typeface="나눔고딕" pitchFamily="50" charset="-127"/>
                  </a:rPr>
                  <a:t>2040</a:t>
                </a:r>
                <a:endParaRPr lang="ko-KR" altLang="en-US" sz="2800" b="1" spc="-205" dirty="0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bg1"/>
                  </a:solidFill>
                  <a:latin typeface="나눔고딕" pitchFamily="50" charset="-127"/>
                  <a:ea typeface="나눔고딕" pitchFamily="50" charset="-127"/>
                </a:endParaRPr>
              </a:p>
            </p:txBody>
          </p:sp>
        </p:grpSp>
        <p:sp>
          <p:nvSpPr>
            <p:cNvPr id="425" name="직사각형 424">
              <a:extLst>
                <a:ext uri="{FF2B5EF4-FFF2-40B4-BE49-F238E27FC236}">
                  <a16:creationId xmlns:a16="http://schemas.microsoft.com/office/drawing/2014/main" id="{76B1528F-53DD-467F-A206-4BA9CFC6362B}"/>
                </a:ext>
              </a:extLst>
            </p:cNvPr>
            <p:cNvSpPr/>
            <p:nvPr/>
          </p:nvSpPr>
          <p:spPr>
            <a:xfrm>
              <a:off x="1797267" y="4946003"/>
              <a:ext cx="288032" cy="1023557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 b="1">
                <a:latin typeface="나눔고딕" pitchFamily="50" charset="-127"/>
                <a:ea typeface="나눔고딕" pitchFamily="50" charset="-127"/>
              </a:endParaRPr>
            </a:p>
          </p:txBody>
        </p:sp>
        <p:sp>
          <p:nvSpPr>
            <p:cNvPr id="426" name="직사각형 425">
              <a:extLst>
                <a:ext uri="{FF2B5EF4-FFF2-40B4-BE49-F238E27FC236}">
                  <a16:creationId xmlns:a16="http://schemas.microsoft.com/office/drawing/2014/main" id="{D5941321-003E-410A-9DEE-5FB53C543C22}"/>
                </a:ext>
              </a:extLst>
            </p:cNvPr>
            <p:cNvSpPr/>
            <p:nvPr/>
          </p:nvSpPr>
          <p:spPr>
            <a:xfrm>
              <a:off x="2445339" y="4657971"/>
              <a:ext cx="288032" cy="1311589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 b="1">
                <a:latin typeface="나눔고딕" pitchFamily="50" charset="-127"/>
                <a:ea typeface="나눔고딕" pitchFamily="50" charset="-127"/>
              </a:endParaRPr>
            </a:p>
          </p:txBody>
        </p:sp>
        <p:sp>
          <p:nvSpPr>
            <p:cNvPr id="427" name="직사각형 426">
              <a:extLst>
                <a:ext uri="{FF2B5EF4-FFF2-40B4-BE49-F238E27FC236}">
                  <a16:creationId xmlns:a16="http://schemas.microsoft.com/office/drawing/2014/main" id="{7B2463B9-1603-421E-9DB1-46D73845A8D6}"/>
                </a:ext>
              </a:extLst>
            </p:cNvPr>
            <p:cNvSpPr/>
            <p:nvPr/>
          </p:nvSpPr>
          <p:spPr>
            <a:xfrm>
              <a:off x="3093411" y="5349769"/>
              <a:ext cx="288032" cy="619791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 b="1">
                <a:latin typeface="나눔고딕" pitchFamily="50" charset="-127"/>
                <a:ea typeface="나눔고딕" pitchFamily="50" charset="-127"/>
              </a:endParaRPr>
            </a:p>
          </p:txBody>
        </p:sp>
        <p:sp>
          <p:nvSpPr>
            <p:cNvPr id="428" name="직사각형 427">
              <a:extLst>
                <a:ext uri="{FF2B5EF4-FFF2-40B4-BE49-F238E27FC236}">
                  <a16:creationId xmlns:a16="http://schemas.microsoft.com/office/drawing/2014/main" id="{927763D1-5C3C-47CF-8EF0-3DE29F76F23D}"/>
                </a:ext>
              </a:extLst>
            </p:cNvPr>
            <p:cNvSpPr/>
            <p:nvPr/>
          </p:nvSpPr>
          <p:spPr>
            <a:xfrm>
              <a:off x="3741483" y="5162027"/>
              <a:ext cx="288032" cy="80753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 b="1">
                <a:latin typeface="나눔고딕" pitchFamily="50" charset="-127"/>
                <a:ea typeface="나눔고딕" pitchFamily="50" charset="-127"/>
              </a:endParaRPr>
            </a:p>
          </p:txBody>
        </p:sp>
        <p:sp>
          <p:nvSpPr>
            <p:cNvPr id="429" name="직사각형 428">
              <a:extLst>
                <a:ext uri="{FF2B5EF4-FFF2-40B4-BE49-F238E27FC236}">
                  <a16:creationId xmlns:a16="http://schemas.microsoft.com/office/drawing/2014/main" id="{75B33E06-1C37-4F54-A802-EF0B20D05517}"/>
                </a:ext>
              </a:extLst>
            </p:cNvPr>
            <p:cNvSpPr/>
            <p:nvPr/>
          </p:nvSpPr>
          <p:spPr>
            <a:xfrm>
              <a:off x="4389555" y="4729979"/>
              <a:ext cx="288032" cy="1239581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800" b="1">
                <a:latin typeface="나눔고딕" pitchFamily="50" charset="-127"/>
                <a:ea typeface="나눔고딕" pitchFamily="50" charset="-127"/>
              </a:endParaRPr>
            </a:p>
          </p:txBody>
        </p:sp>
        <p:sp>
          <p:nvSpPr>
            <p:cNvPr id="430" name="직사각형 429">
              <a:extLst>
                <a:ext uri="{FF2B5EF4-FFF2-40B4-BE49-F238E27FC236}">
                  <a16:creationId xmlns:a16="http://schemas.microsoft.com/office/drawing/2014/main" id="{255EBD9B-579F-4ACD-A5FA-A35F9A38433D}"/>
                </a:ext>
              </a:extLst>
            </p:cNvPr>
            <p:cNvSpPr/>
            <p:nvPr/>
          </p:nvSpPr>
          <p:spPr>
            <a:xfrm>
              <a:off x="1786431" y="4695399"/>
              <a:ext cx="339137" cy="233250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 fontAlgn="base" latinLnBrk="0"/>
              <a:r>
                <a:rPr lang="en-US" altLang="ko-KR" sz="2800" b="1" spc="-205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3,025</a:t>
              </a:r>
              <a:endParaRPr lang="ko-KR" altLang="en-US" sz="2800" b="1" spc="-205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  <p:sp>
          <p:nvSpPr>
            <p:cNvPr id="431" name="직사각형 430">
              <a:extLst>
                <a:ext uri="{FF2B5EF4-FFF2-40B4-BE49-F238E27FC236}">
                  <a16:creationId xmlns:a16="http://schemas.microsoft.com/office/drawing/2014/main" id="{5BA2B174-9E72-455D-AC30-EAD4FEEC51E0}"/>
                </a:ext>
              </a:extLst>
            </p:cNvPr>
            <p:cNvSpPr/>
            <p:nvPr/>
          </p:nvSpPr>
          <p:spPr>
            <a:xfrm>
              <a:off x="2419785" y="4402846"/>
              <a:ext cx="339137" cy="233250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 fontAlgn="base" latinLnBrk="0"/>
              <a:r>
                <a:rPr lang="en-US" altLang="ko-KR" sz="2800" b="1" spc="-205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4,025</a:t>
              </a:r>
              <a:endParaRPr lang="ko-KR" altLang="en-US" sz="2800" b="1" spc="-205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  <p:sp>
          <p:nvSpPr>
            <p:cNvPr id="432" name="직사각형 431">
              <a:extLst>
                <a:ext uri="{FF2B5EF4-FFF2-40B4-BE49-F238E27FC236}">
                  <a16:creationId xmlns:a16="http://schemas.microsoft.com/office/drawing/2014/main" id="{38494405-79F8-4E5D-918B-B853CE2DC721}"/>
                </a:ext>
              </a:extLst>
            </p:cNvPr>
            <p:cNvSpPr/>
            <p:nvPr/>
          </p:nvSpPr>
          <p:spPr>
            <a:xfrm>
              <a:off x="3075071" y="5094644"/>
              <a:ext cx="339137" cy="233250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 fontAlgn="base" latinLnBrk="0"/>
              <a:r>
                <a:rPr lang="en-US" altLang="ko-KR" sz="2800" b="1" spc="-205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1,758</a:t>
              </a:r>
              <a:endParaRPr lang="ko-KR" altLang="en-US" sz="2800" b="1" spc="-205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  <p:sp>
          <p:nvSpPr>
            <p:cNvPr id="433" name="직사각형 432">
              <a:extLst>
                <a:ext uri="{FF2B5EF4-FFF2-40B4-BE49-F238E27FC236}">
                  <a16:creationId xmlns:a16="http://schemas.microsoft.com/office/drawing/2014/main" id="{8E1A315D-5A97-4C13-ABD5-3FA3B8DEE58F}"/>
                </a:ext>
              </a:extLst>
            </p:cNvPr>
            <p:cNvSpPr/>
            <p:nvPr/>
          </p:nvSpPr>
          <p:spPr>
            <a:xfrm>
              <a:off x="3723143" y="4911348"/>
              <a:ext cx="339137" cy="233250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 fontAlgn="base" latinLnBrk="0"/>
              <a:r>
                <a:rPr lang="en-US" altLang="ko-KR" sz="2800" b="1" spc="-205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2,568</a:t>
              </a:r>
              <a:endParaRPr lang="ko-KR" altLang="en-US" sz="2800" b="1" spc="-205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  <p:sp>
          <p:nvSpPr>
            <p:cNvPr id="434" name="직사각형 433">
              <a:extLst>
                <a:ext uri="{FF2B5EF4-FFF2-40B4-BE49-F238E27FC236}">
                  <a16:creationId xmlns:a16="http://schemas.microsoft.com/office/drawing/2014/main" id="{AA023A3C-6A59-4C10-BD9B-66EDB595A99F}"/>
                </a:ext>
              </a:extLst>
            </p:cNvPr>
            <p:cNvSpPr/>
            <p:nvPr/>
          </p:nvSpPr>
          <p:spPr>
            <a:xfrm>
              <a:off x="4329236" y="4474852"/>
              <a:ext cx="339137" cy="233250"/>
            </a:xfrm>
            <a:prstGeom prst="rect">
              <a:avLst/>
            </a:prstGeom>
          </p:spPr>
          <p:txBody>
            <a:bodyPr wrap="none" anchor="ctr">
              <a:spAutoFit/>
            </a:bodyPr>
            <a:lstStyle/>
            <a:p>
              <a:pPr algn="ctr" fontAlgn="base" latinLnBrk="0"/>
              <a:r>
                <a:rPr lang="en-US" altLang="ko-KR" sz="2800" b="1" spc="-205">
                  <a:ln>
                    <a:solidFill>
                      <a:schemeClr val="bg1">
                        <a:alpha val="0"/>
                      </a:schemeClr>
                    </a:solidFill>
                  </a:ln>
                  <a:solidFill>
                    <a:schemeClr val="tx1">
                      <a:lumMod val="85000"/>
                      <a:lumOff val="1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3,958</a:t>
              </a:r>
              <a:endParaRPr lang="ko-KR" altLang="en-US" sz="2800" b="1" spc="-205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sp>
        <p:nvSpPr>
          <p:cNvPr id="444" name="직사각형 443">
            <a:extLst>
              <a:ext uri="{FF2B5EF4-FFF2-40B4-BE49-F238E27FC236}">
                <a16:creationId xmlns:a16="http://schemas.microsoft.com/office/drawing/2014/main" id="{19EA08C3-F204-4D86-8BE0-0950B49B9728}"/>
              </a:ext>
            </a:extLst>
          </p:cNvPr>
          <p:cNvSpPr/>
          <p:nvPr/>
        </p:nvSpPr>
        <p:spPr>
          <a:xfrm>
            <a:off x="597946" y="36633139"/>
            <a:ext cx="14113138" cy="4720386"/>
          </a:xfrm>
          <a:prstGeom prst="rect">
            <a:avLst/>
          </a:prstGeom>
        </p:spPr>
        <p:txBody>
          <a:bodyPr wrap="square" lIns="66158" tIns="33079" rIns="66158" bIns="33079">
            <a:spAutoFit/>
          </a:bodyPr>
          <a:lstStyle/>
          <a:p>
            <a:pPr marL="334726" lvl="1" indent="-334726">
              <a:lnSpc>
                <a:spcPct val="120000"/>
              </a:lnSpc>
              <a:buBlip>
                <a:blip r:embed="rId3"/>
              </a:buBlip>
            </a:pP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</a:p>
          <a:p>
            <a:pPr marL="0" lvl="1">
              <a:lnSpc>
                <a:spcPct val="120000"/>
              </a:lnSpc>
            </a:pPr>
            <a:endParaRPr lang="en-US" altLang="ko-KR" sz="2800" b="1" spc="-47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  <a:cs typeface="Arial" panose="020B0604020202020204" pitchFamily="34" charset="0"/>
            </a:endParaRPr>
          </a:p>
          <a:p>
            <a:pPr marL="334726" lvl="1" indent="-334726">
              <a:lnSpc>
                <a:spcPct val="120000"/>
              </a:lnSpc>
              <a:buBlip>
                <a:blip r:embed="rId3"/>
              </a:buBlip>
            </a:pP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47" name="직사각형 446">
            <a:extLst>
              <a:ext uri="{FF2B5EF4-FFF2-40B4-BE49-F238E27FC236}">
                <a16:creationId xmlns:a16="http://schemas.microsoft.com/office/drawing/2014/main" id="{BD597720-F313-4760-96C3-616C0FF82295}"/>
              </a:ext>
            </a:extLst>
          </p:cNvPr>
          <p:cNvSpPr/>
          <p:nvPr/>
        </p:nvSpPr>
        <p:spPr>
          <a:xfrm>
            <a:off x="15579690" y="6538134"/>
            <a:ext cx="14113138" cy="97404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5310" tIns="42655" rIns="85310" bIns="42655" rtlCol="0" anchor="ctr"/>
          <a:lstStyle/>
          <a:p>
            <a:pPr defTabSz="2048653">
              <a:defRPr/>
            </a:pPr>
            <a:r>
              <a:rPr lang="ko-KR" altLang="en-US" sz="4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조사결과 분석 및 해석</a:t>
            </a:r>
            <a:r>
              <a:rPr lang="en-US" altLang="ko-KR" sz="4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(</a:t>
            </a:r>
            <a:r>
              <a:rPr lang="ko-KR" altLang="en-US" sz="4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예시</a:t>
            </a:r>
            <a:r>
              <a:rPr lang="en-US" altLang="ko-KR" sz="4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)</a:t>
            </a:r>
            <a:endParaRPr lang="ko-KR" altLang="en-US" sz="48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448" name="직사각형 447">
            <a:extLst>
              <a:ext uri="{FF2B5EF4-FFF2-40B4-BE49-F238E27FC236}">
                <a16:creationId xmlns:a16="http://schemas.microsoft.com/office/drawing/2014/main" id="{DF4F8088-D8E0-43A3-9FD6-666551668EA5}"/>
              </a:ext>
            </a:extLst>
          </p:cNvPr>
          <p:cNvSpPr/>
          <p:nvPr/>
        </p:nvSpPr>
        <p:spPr>
          <a:xfrm>
            <a:off x="15570184" y="9170287"/>
            <a:ext cx="14113138" cy="3686256"/>
          </a:xfrm>
          <a:prstGeom prst="rect">
            <a:avLst/>
          </a:prstGeom>
        </p:spPr>
        <p:txBody>
          <a:bodyPr wrap="square" lIns="66158" tIns="33079" rIns="66158" bIns="33079">
            <a:spAutoFit/>
          </a:bodyPr>
          <a:lstStyle/>
          <a:p>
            <a:pPr marL="334726" lvl="1" indent="-334726">
              <a:lnSpc>
                <a:spcPct val="120000"/>
              </a:lnSpc>
              <a:buBlip>
                <a:blip r:embed="rId3"/>
              </a:buBlip>
            </a:pPr>
            <a:r>
              <a:rPr lang="ko-KR" altLang="en-US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</a:p>
        </p:txBody>
      </p:sp>
      <p:sp>
        <p:nvSpPr>
          <p:cNvPr id="449" name="모서리가 둥근 직사각형 25">
            <a:extLst>
              <a:ext uri="{FF2B5EF4-FFF2-40B4-BE49-F238E27FC236}">
                <a16:creationId xmlns:a16="http://schemas.microsoft.com/office/drawing/2014/main" id="{EBE0E81B-9BEA-46E9-AEB1-A1304D371F87}"/>
              </a:ext>
            </a:extLst>
          </p:cNvPr>
          <p:cNvSpPr/>
          <p:nvPr/>
        </p:nvSpPr>
        <p:spPr>
          <a:xfrm>
            <a:off x="17138371" y="8078638"/>
            <a:ext cx="10970720" cy="705340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 w="28575"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txBody>
          <a:bodyPr vert="horz" wrap="square" lIns="124831" tIns="62415" rIns="124831" bIns="62415" numCol="1" anchor="ctr" anchorCtr="0" compatLnSpc="1">
            <a:prstTxWarp prst="textNoShape">
              <a:avLst/>
            </a:prstTxWarp>
          </a:bodyPr>
          <a:lstStyle/>
          <a:p>
            <a:pPr algn="ctr" defTabSz="1183824" fontAlgn="base">
              <a:spcBef>
                <a:spcPct val="0"/>
              </a:spcBef>
              <a:spcAft>
                <a:spcPct val="0"/>
              </a:spcAft>
            </a:pPr>
            <a:endParaRPr lang="ko-KR" altLang="en-US" sz="4000" b="1" spc="-68" dirty="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bg1"/>
              </a:solidFill>
              <a:latin typeface="나눔고딕" pitchFamily="50" charset="-127"/>
              <a:ea typeface="나눔고딕" pitchFamily="50" charset="-127"/>
              <a:cs typeface="Arial" pitchFamily="34" charset="0"/>
            </a:endParaRPr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BEA9CDD5-1EE8-47D4-8F0E-CB53F234ECDE}"/>
              </a:ext>
            </a:extLst>
          </p:cNvPr>
          <p:cNvGrpSpPr/>
          <p:nvPr/>
        </p:nvGrpSpPr>
        <p:grpSpPr>
          <a:xfrm>
            <a:off x="15782812" y="12951942"/>
            <a:ext cx="13681837" cy="5461298"/>
            <a:chOff x="17138129" y="12993690"/>
            <a:chExt cx="11702253" cy="4750968"/>
          </a:xfrm>
        </p:grpSpPr>
        <p:sp>
          <p:nvSpPr>
            <p:cNvPr id="450" name="직사각형 449">
              <a:extLst>
                <a:ext uri="{FF2B5EF4-FFF2-40B4-BE49-F238E27FC236}">
                  <a16:creationId xmlns:a16="http://schemas.microsoft.com/office/drawing/2014/main" id="{1E6451D4-72A6-4F52-8719-1FCEBF7AAD2B}"/>
                </a:ext>
              </a:extLst>
            </p:cNvPr>
            <p:cNvSpPr/>
            <p:nvPr/>
          </p:nvSpPr>
          <p:spPr>
            <a:xfrm>
              <a:off x="17138129" y="12993690"/>
              <a:ext cx="11702253" cy="475096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24831" tIns="62415" rIns="124831" bIns="62415" rtlCol="0" anchor="ctr"/>
            <a:lstStyle/>
            <a:p>
              <a:pPr algn="ctr"/>
              <a:endParaRPr lang="ko-KR" altLang="en-US" sz="5418"/>
            </a:p>
          </p:txBody>
        </p:sp>
        <p:grpSp>
          <p:nvGrpSpPr>
            <p:cNvPr id="451" name="그룹 450">
              <a:extLst>
                <a:ext uri="{FF2B5EF4-FFF2-40B4-BE49-F238E27FC236}">
                  <a16:creationId xmlns:a16="http://schemas.microsoft.com/office/drawing/2014/main" id="{DC9F56E8-D5C0-424D-B0DC-CFA25F8B17EC}"/>
                </a:ext>
              </a:extLst>
            </p:cNvPr>
            <p:cNvGrpSpPr/>
            <p:nvPr/>
          </p:nvGrpSpPr>
          <p:grpSpPr>
            <a:xfrm>
              <a:off x="17674961" y="13550714"/>
              <a:ext cx="10630186" cy="3687611"/>
              <a:chOff x="3807873" y="2955936"/>
              <a:chExt cx="7758326" cy="2857876"/>
            </a:xfrm>
          </p:grpSpPr>
          <p:grpSp>
            <p:nvGrpSpPr>
              <p:cNvPr id="452" name="그룹 451">
                <a:extLst>
                  <a:ext uri="{FF2B5EF4-FFF2-40B4-BE49-F238E27FC236}">
                    <a16:creationId xmlns:a16="http://schemas.microsoft.com/office/drawing/2014/main" id="{A4C0D55A-EE33-4A44-BE1E-97645ADCA378}"/>
                  </a:ext>
                </a:extLst>
              </p:cNvPr>
              <p:cNvGrpSpPr/>
              <p:nvPr/>
            </p:nvGrpSpPr>
            <p:grpSpPr>
              <a:xfrm>
                <a:off x="3807873" y="2955936"/>
                <a:ext cx="2152654" cy="2152650"/>
                <a:chOff x="5575184" y="2485519"/>
                <a:chExt cx="1933358" cy="1933354"/>
              </a:xfrm>
            </p:grpSpPr>
            <p:sp>
              <p:nvSpPr>
                <p:cNvPr id="464" name="타원 463">
                  <a:extLst>
                    <a:ext uri="{FF2B5EF4-FFF2-40B4-BE49-F238E27FC236}">
                      <a16:creationId xmlns:a16="http://schemas.microsoft.com/office/drawing/2014/main" id="{8CDD0717-B780-442C-9F46-236066368644}"/>
                    </a:ext>
                  </a:extLst>
                </p:cNvPr>
                <p:cNvSpPr/>
                <p:nvPr/>
              </p:nvSpPr>
              <p:spPr>
                <a:xfrm>
                  <a:off x="5575184" y="2485519"/>
                  <a:ext cx="1933358" cy="1933354"/>
                </a:xfrm>
                <a:prstGeom prst="ellipse">
                  <a:avLst/>
                </a:prstGeom>
                <a:solidFill>
                  <a:schemeClr val="accent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3984" tIns="31992" rIns="63984" bIns="31992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1400">
                    <a:solidFill>
                      <a:schemeClr val="tx1"/>
                    </a:solidFill>
                    <a:latin typeface="나눔고딕" pitchFamily="50" charset="-127"/>
                    <a:ea typeface="나눔고딕" pitchFamily="50" charset="-127"/>
                  </a:endParaRPr>
                </a:p>
              </p:txBody>
            </p:sp>
            <p:sp>
              <p:nvSpPr>
                <p:cNvPr id="465" name="원형 295">
                  <a:extLst>
                    <a:ext uri="{FF2B5EF4-FFF2-40B4-BE49-F238E27FC236}">
                      <a16:creationId xmlns:a16="http://schemas.microsoft.com/office/drawing/2014/main" id="{A1E72AAF-761B-4218-A143-9CC9CB11D8FB}"/>
                    </a:ext>
                  </a:extLst>
                </p:cNvPr>
                <p:cNvSpPr/>
                <p:nvPr/>
              </p:nvSpPr>
              <p:spPr>
                <a:xfrm>
                  <a:off x="5713863" y="2624196"/>
                  <a:ext cx="1656000" cy="1656000"/>
                </a:xfrm>
                <a:prstGeom prst="pie">
                  <a:avLst>
                    <a:gd name="adj1" fmla="val 16220301"/>
                    <a:gd name="adj2" fmla="val 10798416"/>
                  </a:avLst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333">
                    <a:solidFill>
                      <a:schemeClr val="tx1"/>
                    </a:solidFill>
                    <a:latin typeface="나눔고딕" pitchFamily="50" charset="-127"/>
                    <a:ea typeface="나눔고딕" pitchFamily="50" charset="-127"/>
                  </a:endParaRPr>
                </a:p>
              </p:txBody>
            </p:sp>
            <p:sp>
              <p:nvSpPr>
                <p:cNvPr id="466" name="직사각형 465">
                  <a:extLst>
                    <a:ext uri="{FF2B5EF4-FFF2-40B4-BE49-F238E27FC236}">
                      <a16:creationId xmlns:a16="http://schemas.microsoft.com/office/drawing/2014/main" id="{E38AC4BA-08E7-48D4-90F6-2155CF740A91}"/>
                    </a:ext>
                  </a:extLst>
                </p:cNvPr>
                <p:cNvSpPr/>
                <p:nvPr/>
              </p:nvSpPr>
              <p:spPr>
                <a:xfrm>
                  <a:off x="6023131" y="3430348"/>
                  <a:ext cx="831748" cy="568793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5504" b="1" spc="-205">
                      <a:ln>
                        <a:solidFill>
                          <a:schemeClr val="accent1">
                            <a:shade val="50000"/>
                            <a:alpha val="0"/>
                          </a:schemeClr>
                        </a:solidFill>
                      </a:ln>
                      <a:solidFill>
                        <a:schemeClr val="accent5"/>
                      </a:solidFill>
                      <a:latin typeface="나눔고딕" pitchFamily="50" charset="-127"/>
                      <a:ea typeface="나눔고딕" pitchFamily="50" charset="-127"/>
                    </a:rPr>
                    <a:t>75</a:t>
                  </a:r>
                  <a:r>
                    <a:rPr lang="en-US" altLang="ko-KR" sz="5504" b="1" spc="-205" baseline="30000">
                      <a:ln>
                        <a:solidFill>
                          <a:schemeClr val="accent1">
                            <a:shade val="50000"/>
                            <a:alpha val="0"/>
                          </a:schemeClr>
                        </a:solidFill>
                      </a:ln>
                      <a:solidFill>
                        <a:schemeClr val="accent5"/>
                      </a:solidFill>
                      <a:latin typeface="나눔고딕" pitchFamily="50" charset="-127"/>
                      <a:ea typeface="나눔고딕" pitchFamily="50" charset="-127"/>
                    </a:rPr>
                    <a:t>%</a:t>
                  </a:r>
                  <a:endParaRPr lang="ko-KR" altLang="en-US" sz="5504" b="1" spc="-205" baseline="3000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accent5"/>
                    </a:solidFill>
                    <a:latin typeface="나눔고딕" pitchFamily="50" charset="-127"/>
                    <a:ea typeface="나눔고딕" pitchFamily="50" charset="-127"/>
                  </a:endParaRPr>
                </a:p>
              </p:txBody>
            </p:sp>
          </p:grpSp>
          <p:sp>
            <p:nvSpPr>
              <p:cNvPr id="453" name="직사각형 452">
                <a:extLst>
                  <a:ext uri="{FF2B5EF4-FFF2-40B4-BE49-F238E27FC236}">
                    <a16:creationId xmlns:a16="http://schemas.microsoft.com/office/drawing/2014/main" id="{C872D88D-8283-41E4-B32F-43089AD70ACC}"/>
                  </a:ext>
                </a:extLst>
              </p:cNvPr>
              <p:cNvSpPr/>
              <p:nvPr/>
            </p:nvSpPr>
            <p:spPr>
              <a:xfrm>
                <a:off x="3946481" y="5170559"/>
                <a:ext cx="1875438" cy="6432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ko-KR" sz="2800" b="1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Social Enterprise </a:t>
                </a:r>
                <a:br>
                  <a:rPr lang="en-US" altLang="ko-KR" sz="2800" b="1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</a:br>
                <a:r>
                  <a:rPr lang="en-US" altLang="ko-KR" sz="2800" b="1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Success Factors</a:t>
                </a:r>
                <a:endParaRPr lang="ko-KR" altLang="en-US" sz="2800" b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grpSp>
            <p:nvGrpSpPr>
              <p:cNvPr id="454" name="그룹 453">
                <a:extLst>
                  <a:ext uri="{FF2B5EF4-FFF2-40B4-BE49-F238E27FC236}">
                    <a16:creationId xmlns:a16="http://schemas.microsoft.com/office/drawing/2014/main" id="{BEB0A026-5ED2-46AA-B720-79E6CC4BDFB6}"/>
                  </a:ext>
                </a:extLst>
              </p:cNvPr>
              <p:cNvGrpSpPr/>
              <p:nvPr/>
            </p:nvGrpSpPr>
            <p:grpSpPr>
              <a:xfrm>
                <a:off x="6610709" y="2955936"/>
                <a:ext cx="2152654" cy="2152650"/>
                <a:chOff x="7645364" y="2485519"/>
                <a:chExt cx="1933358" cy="1933354"/>
              </a:xfrm>
            </p:grpSpPr>
            <p:sp>
              <p:nvSpPr>
                <p:cNvPr id="461" name="타원 460">
                  <a:extLst>
                    <a:ext uri="{FF2B5EF4-FFF2-40B4-BE49-F238E27FC236}">
                      <a16:creationId xmlns:a16="http://schemas.microsoft.com/office/drawing/2014/main" id="{2A27D1B9-150E-48ED-BA21-0951A5A3EE85}"/>
                    </a:ext>
                  </a:extLst>
                </p:cNvPr>
                <p:cNvSpPr/>
                <p:nvPr/>
              </p:nvSpPr>
              <p:spPr>
                <a:xfrm>
                  <a:off x="7645364" y="2485519"/>
                  <a:ext cx="1933358" cy="1933354"/>
                </a:xfrm>
                <a:prstGeom prst="ellipse">
                  <a:avLst/>
                </a:prstGeom>
                <a:solidFill>
                  <a:schemeClr val="accent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3984" tIns="31992" rIns="63984" bIns="31992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1400">
                    <a:solidFill>
                      <a:schemeClr val="tx1"/>
                    </a:solidFill>
                    <a:latin typeface="나눔고딕" pitchFamily="50" charset="-127"/>
                    <a:ea typeface="나눔고딕" pitchFamily="50" charset="-127"/>
                  </a:endParaRPr>
                </a:p>
              </p:txBody>
            </p:sp>
            <p:sp>
              <p:nvSpPr>
                <p:cNvPr id="462" name="원형 292">
                  <a:extLst>
                    <a:ext uri="{FF2B5EF4-FFF2-40B4-BE49-F238E27FC236}">
                      <a16:creationId xmlns:a16="http://schemas.microsoft.com/office/drawing/2014/main" id="{E14A4497-013A-4348-ACD5-E1F4095D02B2}"/>
                    </a:ext>
                  </a:extLst>
                </p:cNvPr>
                <p:cNvSpPr/>
                <p:nvPr/>
              </p:nvSpPr>
              <p:spPr>
                <a:xfrm>
                  <a:off x="7784043" y="2624196"/>
                  <a:ext cx="1656000" cy="1656000"/>
                </a:xfrm>
                <a:prstGeom prst="pie">
                  <a:avLst>
                    <a:gd name="adj1" fmla="val 16220301"/>
                    <a:gd name="adj2" fmla="val 5436569"/>
                  </a:avLst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333">
                    <a:solidFill>
                      <a:schemeClr val="tx1"/>
                    </a:solidFill>
                    <a:latin typeface="나눔고딕" pitchFamily="50" charset="-127"/>
                    <a:ea typeface="나눔고딕" pitchFamily="50" charset="-127"/>
                  </a:endParaRPr>
                </a:p>
              </p:txBody>
            </p:sp>
            <p:sp>
              <p:nvSpPr>
                <p:cNvPr id="463" name="직사각형 462">
                  <a:extLst>
                    <a:ext uri="{FF2B5EF4-FFF2-40B4-BE49-F238E27FC236}">
                      <a16:creationId xmlns:a16="http://schemas.microsoft.com/office/drawing/2014/main" id="{A49A3CFA-B8C9-4A1B-8DA8-263A84A1FA34}"/>
                    </a:ext>
                  </a:extLst>
                </p:cNvPr>
                <p:cNvSpPr/>
                <p:nvPr/>
              </p:nvSpPr>
              <p:spPr>
                <a:xfrm>
                  <a:off x="8549409" y="3178740"/>
                  <a:ext cx="662788" cy="45585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4292" b="1" spc="-205">
                      <a:ln>
                        <a:solidFill>
                          <a:schemeClr val="accent1">
                            <a:shade val="50000"/>
                            <a:alpha val="0"/>
                          </a:schemeClr>
                        </a:solidFill>
                      </a:ln>
                      <a:solidFill>
                        <a:schemeClr val="accent6"/>
                      </a:solidFill>
                      <a:latin typeface="나눔고딕" pitchFamily="50" charset="-127"/>
                      <a:ea typeface="나눔고딕" pitchFamily="50" charset="-127"/>
                    </a:rPr>
                    <a:t>50</a:t>
                  </a:r>
                  <a:r>
                    <a:rPr lang="en-US" altLang="ko-KR" sz="4292" b="1" spc="-205" baseline="30000">
                      <a:ln>
                        <a:solidFill>
                          <a:schemeClr val="accent1">
                            <a:shade val="50000"/>
                            <a:alpha val="0"/>
                          </a:schemeClr>
                        </a:solidFill>
                      </a:ln>
                      <a:solidFill>
                        <a:schemeClr val="accent6"/>
                      </a:solidFill>
                      <a:latin typeface="나눔고딕" pitchFamily="50" charset="-127"/>
                      <a:ea typeface="나눔고딕" pitchFamily="50" charset="-127"/>
                    </a:rPr>
                    <a:t>%</a:t>
                  </a:r>
                  <a:endParaRPr lang="ko-KR" altLang="en-US" sz="4292" b="1" spc="-205" baseline="3000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accent6"/>
                    </a:solidFill>
                    <a:latin typeface="나눔고딕" pitchFamily="50" charset="-127"/>
                    <a:ea typeface="나눔고딕" pitchFamily="50" charset="-127"/>
                  </a:endParaRPr>
                </a:p>
              </p:txBody>
            </p:sp>
          </p:grpSp>
          <p:sp>
            <p:nvSpPr>
              <p:cNvPr id="455" name="직사각형 454">
                <a:extLst>
                  <a:ext uri="{FF2B5EF4-FFF2-40B4-BE49-F238E27FC236}">
                    <a16:creationId xmlns:a16="http://schemas.microsoft.com/office/drawing/2014/main" id="{3914CA86-FFF2-40FF-8AA1-B9B630FADB04}"/>
                  </a:ext>
                </a:extLst>
              </p:cNvPr>
              <p:cNvSpPr/>
              <p:nvPr/>
            </p:nvSpPr>
            <p:spPr>
              <a:xfrm>
                <a:off x="6749318" y="5170559"/>
                <a:ext cx="1875438" cy="6432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ko-KR" sz="2800" b="1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Social Enterprise </a:t>
                </a:r>
                <a:br>
                  <a:rPr lang="en-US" altLang="ko-KR" sz="2800" b="1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</a:br>
                <a:r>
                  <a:rPr lang="en-US" altLang="ko-KR" sz="2800" b="1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Success Factors</a:t>
                </a:r>
                <a:endParaRPr lang="ko-KR" altLang="en-US" sz="2800" b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  <p:grpSp>
            <p:nvGrpSpPr>
              <p:cNvPr id="456" name="그룹 455">
                <a:extLst>
                  <a:ext uri="{FF2B5EF4-FFF2-40B4-BE49-F238E27FC236}">
                    <a16:creationId xmlns:a16="http://schemas.microsoft.com/office/drawing/2014/main" id="{3ACC970F-9E90-4B06-B54B-76AC24157DDC}"/>
                  </a:ext>
                </a:extLst>
              </p:cNvPr>
              <p:cNvGrpSpPr/>
              <p:nvPr/>
            </p:nvGrpSpPr>
            <p:grpSpPr>
              <a:xfrm>
                <a:off x="9413545" y="2955936"/>
                <a:ext cx="2152654" cy="2152650"/>
                <a:chOff x="9715544" y="2485519"/>
                <a:chExt cx="1933358" cy="1933354"/>
              </a:xfrm>
            </p:grpSpPr>
            <p:sp>
              <p:nvSpPr>
                <p:cNvPr id="458" name="타원 457">
                  <a:extLst>
                    <a:ext uri="{FF2B5EF4-FFF2-40B4-BE49-F238E27FC236}">
                      <a16:creationId xmlns:a16="http://schemas.microsoft.com/office/drawing/2014/main" id="{BEBEE7DC-785D-4CAA-A80D-812F57824300}"/>
                    </a:ext>
                  </a:extLst>
                </p:cNvPr>
                <p:cNvSpPr/>
                <p:nvPr/>
              </p:nvSpPr>
              <p:spPr>
                <a:xfrm>
                  <a:off x="9715544" y="2485519"/>
                  <a:ext cx="1933358" cy="1933354"/>
                </a:xfrm>
                <a:prstGeom prst="ellipse">
                  <a:avLst/>
                </a:pr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63984" tIns="31992" rIns="63984" bIns="31992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ko-KR" altLang="en-US" sz="1400">
                    <a:solidFill>
                      <a:schemeClr val="tx1"/>
                    </a:solidFill>
                    <a:latin typeface="나눔고딕" pitchFamily="50" charset="-127"/>
                    <a:ea typeface="나눔고딕" pitchFamily="50" charset="-127"/>
                  </a:endParaRPr>
                </a:p>
              </p:txBody>
            </p:sp>
            <p:sp>
              <p:nvSpPr>
                <p:cNvPr id="459" name="원형 289">
                  <a:extLst>
                    <a:ext uri="{FF2B5EF4-FFF2-40B4-BE49-F238E27FC236}">
                      <a16:creationId xmlns:a16="http://schemas.microsoft.com/office/drawing/2014/main" id="{C15A19D5-E845-4C51-A5C1-08DF4616896D}"/>
                    </a:ext>
                  </a:extLst>
                </p:cNvPr>
                <p:cNvSpPr/>
                <p:nvPr/>
              </p:nvSpPr>
              <p:spPr>
                <a:xfrm>
                  <a:off x="9854223" y="2624196"/>
                  <a:ext cx="1656000" cy="1656000"/>
                </a:xfrm>
                <a:prstGeom prst="pie">
                  <a:avLst>
                    <a:gd name="adj1" fmla="val 16220301"/>
                    <a:gd name="adj2" fmla="val 12744450"/>
                  </a:avLst>
                </a:pr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333">
                    <a:solidFill>
                      <a:schemeClr val="tx1"/>
                    </a:solidFill>
                    <a:latin typeface="나눔고딕" pitchFamily="50" charset="-127"/>
                    <a:ea typeface="나눔고딕" pitchFamily="50" charset="-127"/>
                  </a:endParaRPr>
                </a:p>
              </p:txBody>
            </p:sp>
            <p:sp>
              <p:nvSpPr>
                <p:cNvPr id="460" name="직사각형 459">
                  <a:extLst>
                    <a:ext uri="{FF2B5EF4-FFF2-40B4-BE49-F238E27FC236}">
                      <a16:creationId xmlns:a16="http://schemas.microsoft.com/office/drawing/2014/main" id="{6D054247-9410-468F-874A-B33F40EF6EB9}"/>
                    </a:ext>
                  </a:extLst>
                </p:cNvPr>
                <p:cNvSpPr/>
                <p:nvPr/>
              </p:nvSpPr>
              <p:spPr>
                <a:xfrm>
                  <a:off x="10254862" y="3476533"/>
                  <a:ext cx="895557" cy="61220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altLang="ko-KR" sz="5970" b="1" spc="-205">
                      <a:ln>
                        <a:solidFill>
                          <a:schemeClr val="accent1">
                            <a:shade val="50000"/>
                            <a:alpha val="0"/>
                          </a:schemeClr>
                        </a:solidFill>
                      </a:ln>
                      <a:solidFill>
                        <a:schemeClr val="accent3"/>
                      </a:solidFill>
                      <a:latin typeface="나눔고딕" pitchFamily="50" charset="-127"/>
                      <a:ea typeface="나눔고딕" pitchFamily="50" charset="-127"/>
                    </a:rPr>
                    <a:t>80</a:t>
                  </a:r>
                  <a:r>
                    <a:rPr lang="en-US" altLang="ko-KR" sz="5970" b="1" spc="-205" baseline="30000">
                      <a:ln>
                        <a:solidFill>
                          <a:schemeClr val="accent1">
                            <a:shade val="50000"/>
                            <a:alpha val="0"/>
                          </a:schemeClr>
                        </a:solidFill>
                      </a:ln>
                      <a:solidFill>
                        <a:schemeClr val="accent3"/>
                      </a:solidFill>
                      <a:latin typeface="나눔고딕" pitchFamily="50" charset="-127"/>
                      <a:ea typeface="나눔고딕" pitchFamily="50" charset="-127"/>
                    </a:rPr>
                    <a:t>%</a:t>
                  </a:r>
                  <a:endParaRPr lang="ko-KR" altLang="en-US" sz="5970" b="1" spc="-205" baseline="30000">
                    <a:ln>
                      <a:solidFill>
                        <a:schemeClr val="accent1">
                          <a:shade val="50000"/>
                          <a:alpha val="0"/>
                        </a:schemeClr>
                      </a:solidFill>
                    </a:ln>
                    <a:solidFill>
                      <a:schemeClr val="accent3"/>
                    </a:solidFill>
                    <a:latin typeface="나눔고딕" pitchFamily="50" charset="-127"/>
                    <a:ea typeface="나눔고딕" pitchFamily="50" charset="-127"/>
                  </a:endParaRPr>
                </a:p>
              </p:txBody>
            </p:sp>
          </p:grpSp>
          <p:sp>
            <p:nvSpPr>
              <p:cNvPr id="457" name="직사각형 456">
                <a:extLst>
                  <a:ext uri="{FF2B5EF4-FFF2-40B4-BE49-F238E27FC236}">
                    <a16:creationId xmlns:a16="http://schemas.microsoft.com/office/drawing/2014/main" id="{B02A0834-C318-4B1B-B68F-5F66420C2680}"/>
                  </a:ext>
                </a:extLst>
              </p:cNvPr>
              <p:cNvSpPr/>
              <p:nvPr/>
            </p:nvSpPr>
            <p:spPr>
              <a:xfrm>
                <a:off x="9552152" y="5170559"/>
                <a:ext cx="1875438" cy="6432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ko-KR" sz="2800" b="1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Social Enterprise </a:t>
                </a:r>
                <a:br>
                  <a:rPr lang="en-US" altLang="ko-KR" sz="2800" b="1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</a:br>
                <a:r>
                  <a:rPr lang="en-US" altLang="ko-KR" sz="2800" b="1">
                    <a:ln>
                      <a:solidFill>
                        <a:schemeClr val="accent1">
                          <a:alpha val="0"/>
                        </a:schemeClr>
                      </a:solidFill>
                    </a:ln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나눔고딕" panose="020D0604000000000000" pitchFamily="50" charset="-127"/>
                    <a:ea typeface="나눔고딕" panose="020D0604000000000000" pitchFamily="50" charset="-127"/>
                  </a:rPr>
                  <a:t>Success Factors</a:t>
                </a:r>
                <a:endParaRPr lang="ko-KR" altLang="en-US" sz="2800" b="1">
                  <a:ln>
                    <a:solidFill>
                      <a:schemeClr val="accent1">
                        <a:alpha val="0"/>
                      </a:schemeClr>
                    </a:solidFill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anose="020D0604000000000000" pitchFamily="50" charset="-127"/>
                  <a:ea typeface="나눔고딕" panose="020D0604000000000000" pitchFamily="50" charset="-127"/>
                </a:endParaRPr>
              </a:p>
            </p:txBody>
          </p:sp>
        </p:grpSp>
      </p:grpSp>
      <p:sp>
        <p:nvSpPr>
          <p:cNvPr id="467" name="직사각형 466">
            <a:extLst>
              <a:ext uri="{FF2B5EF4-FFF2-40B4-BE49-F238E27FC236}">
                <a16:creationId xmlns:a16="http://schemas.microsoft.com/office/drawing/2014/main" id="{5C85C976-4B1D-4E7A-8857-2E5436CA844A}"/>
              </a:ext>
            </a:extLst>
          </p:cNvPr>
          <p:cNvSpPr/>
          <p:nvPr/>
        </p:nvSpPr>
        <p:spPr>
          <a:xfrm>
            <a:off x="15782805" y="18642271"/>
            <a:ext cx="13681839" cy="6459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242" tIns="44120" rIns="88242" bIns="44120" spcCol="0" rtlCol="0" anchor="ctr"/>
          <a:lstStyle/>
          <a:p>
            <a:pPr marL="0" lvl="1">
              <a:lnSpc>
                <a:spcPct val="107000"/>
              </a:lnSpc>
              <a:spcAft>
                <a:spcPts val="722"/>
              </a:spcAft>
            </a:pPr>
            <a:r>
              <a:rPr lang="ko-KR" altLang="en-US" sz="2800" b="1" spc="-2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그림</a:t>
            </a:r>
            <a:r>
              <a:rPr lang="en-US" altLang="ko-KR" sz="2800" b="1" spc="-2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1. </a:t>
            </a:r>
            <a:r>
              <a:rPr lang="ko-KR" altLang="en-US" sz="2800" b="1" spc="-2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제목을 입력</a:t>
            </a:r>
            <a:endParaRPr lang="ko-KR" altLang="en-US" sz="2800" b="1" spc="-2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  <a:cs typeface="Arial" panose="020B0604020202020204" pitchFamily="34" charset="0"/>
            </a:endParaRPr>
          </a:p>
        </p:txBody>
      </p:sp>
      <p:sp>
        <p:nvSpPr>
          <p:cNvPr id="470" name="모서리가 둥근 직사각형 25">
            <a:extLst>
              <a:ext uri="{FF2B5EF4-FFF2-40B4-BE49-F238E27FC236}">
                <a16:creationId xmlns:a16="http://schemas.microsoft.com/office/drawing/2014/main" id="{7406A2B0-150F-4420-82D9-2C7BFEC3387E}"/>
              </a:ext>
            </a:extLst>
          </p:cNvPr>
          <p:cNvSpPr/>
          <p:nvPr/>
        </p:nvSpPr>
        <p:spPr>
          <a:xfrm>
            <a:off x="17138371" y="20324313"/>
            <a:ext cx="10970720" cy="705340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 w="28575"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txBody>
          <a:bodyPr vert="horz" wrap="square" lIns="124831" tIns="62415" rIns="124831" bIns="62415" numCol="1" anchor="ctr" anchorCtr="0" compatLnSpc="1">
            <a:prstTxWarp prst="textNoShape">
              <a:avLst/>
            </a:prstTxWarp>
          </a:bodyPr>
          <a:lstStyle/>
          <a:p>
            <a:pPr algn="ctr" defTabSz="1183824" fontAlgn="base">
              <a:spcBef>
                <a:spcPct val="0"/>
              </a:spcBef>
              <a:spcAft>
                <a:spcPct val="0"/>
              </a:spcAft>
            </a:pPr>
            <a:r>
              <a:rPr lang="ko-KR" altLang="en-US" sz="4000" b="1" spc="-68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  <a:cs typeface="Arial" pitchFamily="34" charset="0"/>
              </a:rPr>
              <a:t>내용 입력</a:t>
            </a:r>
            <a:endParaRPr lang="ko-KR" altLang="en-US" sz="4000" b="1" spc="-68" dirty="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bg1"/>
              </a:solidFill>
              <a:latin typeface="나눔고딕" pitchFamily="50" charset="-127"/>
              <a:ea typeface="나눔고딕" pitchFamily="50" charset="-127"/>
              <a:cs typeface="Arial" pitchFamily="34" charset="0"/>
            </a:endParaRPr>
          </a:p>
        </p:txBody>
      </p:sp>
      <p:graphicFrame>
        <p:nvGraphicFramePr>
          <p:cNvPr id="471" name="표 470">
            <a:extLst>
              <a:ext uri="{FF2B5EF4-FFF2-40B4-BE49-F238E27FC236}">
                <a16:creationId xmlns:a16="http://schemas.microsoft.com/office/drawing/2014/main" id="{3DD23FC4-E537-4BFE-B86B-93169F644A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946512"/>
              </p:ext>
            </p:extLst>
          </p:nvPr>
        </p:nvGraphicFramePr>
        <p:xfrm>
          <a:off x="15782811" y="22232587"/>
          <a:ext cx="13681841" cy="41317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0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29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29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29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929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9024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2800" b="1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2800" b="1" kern="1200" spc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항목</a:t>
                      </a:r>
                      <a:r>
                        <a:rPr lang="en-US" altLang="ko-KR" sz="2800" b="1" kern="1200" spc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1</a:t>
                      </a:r>
                      <a:endParaRPr lang="ko-KR" altLang="en-US" sz="2800" b="1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2800" b="1" kern="1200" spc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항목</a:t>
                      </a:r>
                      <a:r>
                        <a:rPr lang="en-US" altLang="ko-KR" sz="2800" b="1" kern="1200" spc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2</a:t>
                      </a:r>
                      <a:endParaRPr lang="ko-KR" altLang="en-US" sz="2800" b="1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2800" b="1" kern="1200" spc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항목</a:t>
                      </a:r>
                      <a:r>
                        <a:rPr lang="en-US" altLang="ko-KR" sz="2800" b="1" kern="1200" spc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3</a:t>
                      </a:r>
                      <a:endParaRPr lang="ko-KR" altLang="en-US" sz="2800" b="1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r>
                        <a:rPr lang="ko-KR" altLang="en-US" sz="2800" b="1" kern="1200" spc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항목</a:t>
                      </a:r>
                      <a:r>
                        <a:rPr lang="en-US" altLang="ko-KR" sz="2800" b="1" kern="1200" spc="0">
                          <a:ln>
                            <a:solidFill>
                              <a:schemeClr val="accent1">
                                <a:shade val="50000"/>
                                <a:alpha val="0"/>
                              </a:schemeClr>
                            </a:solidFill>
                          </a:ln>
                          <a:solidFill>
                            <a:schemeClr val="bg1"/>
                          </a:solidFill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4</a:t>
                      </a:r>
                      <a:endParaRPr lang="ko-KR" altLang="en-US" sz="2800" b="1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bg1"/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24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2800" kern="1200" spc="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024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024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47507"/>
                  </a:ext>
                </a:extLst>
              </a:tr>
              <a:tr h="59024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9024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90249">
                <a:tc>
                  <a:txBody>
                    <a:bodyPr/>
                    <a:lstStyle/>
                    <a:p>
                      <a:pPr algn="ctr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latinLnBrk="1">
                        <a:lnSpc>
                          <a:spcPct val="100000"/>
                        </a:lnSpc>
                      </a:pPr>
                      <a:endParaRPr lang="ko-KR" altLang="en-US" sz="2800" kern="1200" spc="0" dirty="0">
                        <a:ln>
                          <a:solidFill>
                            <a:schemeClr val="accent1">
                              <a:shade val="50000"/>
                              <a:alpha val="0"/>
                            </a:schemeClr>
                          </a:solidFill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나눔고딕" pitchFamily="50" charset="-127"/>
                        <a:ea typeface="나눔고딕" pitchFamily="50" charset="-127"/>
                        <a:cs typeface="+mn-cs"/>
                      </a:endParaRPr>
                    </a:p>
                  </a:txBody>
                  <a:tcPr marL="35945" marR="35945" marT="43051" marB="43051" anchor="ctr">
                    <a:lnL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602010"/>
                  </a:ext>
                </a:extLst>
              </a:tr>
            </a:tbl>
          </a:graphicData>
        </a:graphic>
      </p:graphicFrame>
      <p:sp>
        <p:nvSpPr>
          <p:cNvPr id="472" name="직사각형 471">
            <a:extLst>
              <a:ext uri="{FF2B5EF4-FFF2-40B4-BE49-F238E27FC236}">
                <a16:creationId xmlns:a16="http://schemas.microsoft.com/office/drawing/2014/main" id="{6831E3E3-230F-4DAD-B170-4C506C640B4C}"/>
              </a:ext>
            </a:extLst>
          </p:cNvPr>
          <p:cNvSpPr/>
          <p:nvPr/>
        </p:nvSpPr>
        <p:spPr>
          <a:xfrm>
            <a:off x="15782805" y="21469071"/>
            <a:ext cx="13681839" cy="64598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8242" tIns="44120" rIns="88242" bIns="44120" spcCol="0" rtlCol="0" anchor="ctr"/>
          <a:lstStyle/>
          <a:p>
            <a:pPr marL="0" lvl="1">
              <a:lnSpc>
                <a:spcPct val="107000"/>
              </a:lnSpc>
              <a:spcAft>
                <a:spcPts val="722"/>
              </a:spcAft>
            </a:pPr>
            <a:r>
              <a:rPr lang="en-US" altLang="ko-KR" sz="2800" b="1" spc="-2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Table2. </a:t>
            </a:r>
            <a:r>
              <a:rPr lang="ko-KR" altLang="en-US" sz="2800" b="1" spc="-2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제목을 </a:t>
            </a:r>
            <a:r>
              <a:rPr lang="ko-KR" altLang="en-US" sz="2800" b="1" spc="-2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입력</a:t>
            </a:r>
            <a:endParaRPr lang="ko-KR" altLang="en-US" sz="2800" b="1" spc="-2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  <a:cs typeface="Arial" panose="020B0604020202020204" pitchFamily="34" charset="0"/>
            </a:endParaRPr>
          </a:p>
        </p:txBody>
      </p:sp>
      <p:sp>
        <p:nvSpPr>
          <p:cNvPr id="473" name="직사각형 472">
            <a:extLst>
              <a:ext uri="{FF2B5EF4-FFF2-40B4-BE49-F238E27FC236}">
                <a16:creationId xmlns:a16="http://schemas.microsoft.com/office/drawing/2014/main" id="{95B11FFD-F2EC-4465-B237-22141C295B2A}"/>
              </a:ext>
            </a:extLst>
          </p:cNvPr>
          <p:cNvSpPr/>
          <p:nvPr/>
        </p:nvSpPr>
        <p:spPr>
          <a:xfrm>
            <a:off x="15570184" y="26642140"/>
            <a:ext cx="14113138" cy="1589850"/>
          </a:xfrm>
          <a:prstGeom prst="rect">
            <a:avLst/>
          </a:prstGeom>
        </p:spPr>
        <p:txBody>
          <a:bodyPr wrap="square" lIns="66158" tIns="33079" rIns="66158" bIns="33079">
            <a:spAutoFit/>
          </a:bodyPr>
          <a:lstStyle/>
          <a:p>
            <a:pPr marL="334726" lvl="1" indent="-334726">
              <a:lnSpc>
                <a:spcPct val="120000"/>
              </a:lnSpc>
              <a:buBlip>
                <a:blip r:embed="rId3"/>
              </a:buBlip>
            </a:pP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474" name="직사각형 473">
            <a:extLst>
              <a:ext uri="{FF2B5EF4-FFF2-40B4-BE49-F238E27FC236}">
                <a16:creationId xmlns:a16="http://schemas.microsoft.com/office/drawing/2014/main" id="{C5182A52-E868-43D7-A0C1-FF0D174306AB}"/>
              </a:ext>
            </a:extLst>
          </p:cNvPr>
          <p:cNvSpPr/>
          <p:nvPr/>
        </p:nvSpPr>
        <p:spPr>
          <a:xfrm>
            <a:off x="15579690" y="29490013"/>
            <a:ext cx="14113138" cy="97404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5310" tIns="42655" rIns="85310" bIns="42655" rtlCol="0" anchor="ctr"/>
          <a:lstStyle/>
          <a:p>
            <a:pPr defTabSz="2048653">
              <a:defRPr/>
            </a:pPr>
            <a:r>
              <a:rPr lang="ko-KR" altLang="en-US" sz="4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결론</a:t>
            </a:r>
            <a:r>
              <a:rPr lang="en-US" altLang="ko-KR" sz="48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(</a:t>
            </a:r>
            <a:r>
              <a:rPr lang="ko-KR" altLang="en-US" sz="48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예시</a:t>
            </a:r>
            <a:r>
              <a:rPr lang="en-US" altLang="ko-KR" sz="4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)</a:t>
            </a:r>
            <a:endParaRPr lang="en-US" altLang="ko-KR" sz="48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476" name="직사각형 475">
            <a:extLst>
              <a:ext uri="{FF2B5EF4-FFF2-40B4-BE49-F238E27FC236}">
                <a16:creationId xmlns:a16="http://schemas.microsoft.com/office/drawing/2014/main" id="{CF3841C6-9812-431B-B972-06635ED1D2BB}"/>
              </a:ext>
            </a:extLst>
          </p:cNvPr>
          <p:cNvSpPr/>
          <p:nvPr/>
        </p:nvSpPr>
        <p:spPr>
          <a:xfrm>
            <a:off x="15570184" y="31950040"/>
            <a:ext cx="14113138" cy="5237450"/>
          </a:xfrm>
          <a:prstGeom prst="rect">
            <a:avLst/>
          </a:prstGeom>
        </p:spPr>
        <p:txBody>
          <a:bodyPr wrap="square" lIns="66158" tIns="33079" rIns="66158" bIns="33079">
            <a:spAutoFit/>
          </a:bodyPr>
          <a:lstStyle/>
          <a:p>
            <a:pPr marL="334726" lvl="1" indent="-334726">
              <a:lnSpc>
                <a:spcPct val="120000"/>
              </a:lnSpc>
              <a:buBlip>
                <a:blip r:embed="rId3"/>
              </a:buBlip>
            </a:pP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</a:p>
          <a:p>
            <a:pPr marL="0" lvl="1">
              <a:lnSpc>
                <a:spcPct val="120000"/>
              </a:lnSpc>
            </a:pPr>
            <a:endParaRPr lang="en-US" altLang="ko-KR" sz="2800" b="1" spc="-47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  <a:cs typeface="Arial" panose="020B0604020202020204" pitchFamily="34" charset="0"/>
            </a:endParaRPr>
          </a:p>
          <a:p>
            <a:pPr marL="334726" lvl="1" indent="-334726">
              <a:lnSpc>
                <a:spcPct val="120000"/>
              </a:lnSpc>
              <a:buBlip>
                <a:blip r:embed="rId3"/>
              </a:buBlip>
            </a:pP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477" name="모서리가 둥근 직사각형 25">
            <a:extLst>
              <a:ext uri="{FF2B5EF4-FFF2-40B4-BE49-F238E27FC236}">
                <a16:creationId xmlns:a16="http://schemas.microsoft.com/office/drawing/2014/main" id="{F1817CF8-5F90-49F9-8495-E393C9223D06}"/>
              </a:ext>
            </a:extLst>
          </p:cNvPr>
          <p:cNvSpPr/>
          <p:nvPr/>
        </p:nvSpPr>
        <p:spPr>
          <a:xfrm>
            <a:off x="17138371" y="30858395"/>
            <a:ext cx="10970720" cy="705340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 w="28575">
            <a:noFill/>
          </a:ln>
          <a:effectLst/>
          <a:scene3d>
            <a:camera prst="orthographicFront"/>
            <a:lightRig rig="threePt" dir="t"/>
          </a:scene3d>
          <a:sp3d prstMaterial="matte"/>
        </p:spPr>
        <p:txBody>
          <a:bodyPr vert="horz" wrap="square" lIns="124831" tIns="62415" rIns="124831" bIns="62415" numCol="1" anchor="ctr" anchorCtr="0" compatLnSpc="1">
            <a:prstTxWarp prst="textNoShape">
              <a:avLst/>
            </a:prstTxWarp>
          </a:bodyPr>
          <a:lstStyle/>
          <a:p>
            <a:pPr algn="ctr" defTabSz="1183824" fontAlgn="base">
              <a:spcBef>
                <a:spcPct val="0"/>
              </a:spcBef>
              <a:spcAft>
                <a:spcPct val="0"/>
              </a:spcAft>
            </a:pPr>
            <a:r>
              <a:rPr lang="ko-KR" altLang="en-US" sz="4000" b="1" spc="-68" dirty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  <a:cs typeface="Arial" pitchFamily="34" charset="0"/>
              </a:rPr>
              <a:t>연구의 </a:t>
            </a:r>
            <a:r>
              <a:rPr lang="ko-KR" altLang="en-US" sz="4000" b="1" spc="-68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  <a:cs typeface="Arial" pitchFamily="34" charset="0"/>
              </a:rPr>
              <a:t>요약</a:t>
            </a:r>
            <a:r>
              <a:rPr lang="en-US" altLang="ko-KR" sz="4000" b="1" spc="-68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  <a:cs typeface="Arial" pitchFamily="34" charset="0"/>
              </a:rPr>
              <a:t>(</a:t>
            </a:r>
            <a:r>
              <a:rPr lang="ko-KR" altLang="en-US" sz="4000" b="1" spc="-68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  <a:cs typeface="Arial" pitchFamily="34" charset="0"/>
              </a:rPr>
              <a:t>예시</a:t>
            </a:r>
            <a:r>
              <a:rPr lang="en-US" altLang="ko-KR" sz="4000" b="1" spc="-68" dirty="0" smtClean="0">
                <a:ln>
                  <a:solidFill>
                    <a:schemeClr val="bg1">
                      <a:lumMod val="50000"/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  <a:cs typeface="Arial" pitchFamily="34" charset="0"/>
              </a:rPr>
              <a:t>)</a:t>
            </a:r>
            <a:endParaRPr lang="ko-KR" altLang="en-US" sz="4000" b="1" spc="-68" dirty="0">
              <a:ln>
                <a:solidFill>
                  <a:schemeClr val="bg1">
                    <a:lumMod val="50000"/>
                    <a:alpha val="0"/>
                  </a:schemeClr>
                </a:solidFill>
              </a:ln>
              <a:solidFill>
                <a:schemeClr val="bg1"/>
              </a:solidFill>
              <a:latin typeface="나눔고딕" pitchFamily="50" charset="-127"/>
              <a:ea typeface="나눔고딕" pitchFamily="50" charset="-127"/>
              <a:cs typeface="Arial" pitchFamily="34" charset="0"/>
            </a:endParaRPr>
          </a:p>
        </p:txBody>
      </p:sp>
      <p:sp>
        <p:nvSpPr>
          <p:cNvPr id="478" name="직사각형 477">
            <a:extLst>
              <a:ext uri="{FF2B5EF4-FFF2-40B4-BE49-F238E27FC236}">
                <a16:creationId xmlns:a16="http://schemas.microsoft.com/office/drawing/2014/main" id="{5DD29B96-5A46-4A02-B96C-6D3195049C57}"/>
              </a:ext>
            </a:extLst>
          </p:cNvPr>
          <p:cNvSpPr/>
          <p:nvPr/>
        </p:nvSpPr>
        <p:spPr>
          <a:xfrm>
            <a:off x="15579690" y="38001434"/>
            <a:ext cx="14113138" cy="97404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5310" tIns="42655" rIns="85310" bIns="42655" rtlCol="0" anchor="ctr"/>
          <a:lstStyle/>
          <a:p>
            <a:pPr defTabSz="2048653">
              <a:defRPr/>
            </a:pPr>
            <a:r>
              <a:rPr lang="ko-KR" altLang="en-US" sz="4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논의</a:t>
            </a:r>
            <a:r>
              <a:rPr lang="en-US" altLang="ko-KR" sz="48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(</a:t>
            </a:r>
            <a:r>
              <a:rPr lang="ko-KR" altLang="en-US" sz="4800" b="1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예시</a:t>
            </a:r>
            <a:r>
              <a:rPr lang="en-US" altLang="ko-KR" sz="4800" b="1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 ExtraBold" pitchFamily="50" charset="-127"/>
                <a:ea typeface="나눔고딕 ExtraBold" pitchFamily="50" charset="-127"/>
              </a:rPr>
              <a:t>)</a:t>
            </a:r>
            <a:endParaRPr lang="en-US" altLang="ko-KR" sz="4800" b="1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 ExtraBold" pitchFamily="50" charset="-127"/>
              <a:ea typeface="나눔고딕 ExtraBold" pitchFamily="50" charset="-127"/>
            </a:endParaRPr>
          </a:p>
        </p:txBody>
      </p:sp>
      <p:sp>
        <p:nvSpPr>
          <p:cNvPr id="479" name="직사각형 478">
            <a:extLst>
              <a:ext uri="{FF2B5EF4-FFF2-40B4-BE49-F238E27FC236}">
                <a16:creationId xmlns:a16="http://schemas.microsoft.com/office/drawing/2014/main" id="{E0F4CB67-6C52-4371-BA10-78EB2C50FD29}"/>
              </a:ext>
            </a:extLst>
          </p:cNvPr>
          <p:cNvSpPr/>
          <p:nvPr/>
        </p:nvSpPr>
        <p:spPr>
          <a:xfrm>
            <a:off x="15570184" y="39142185"/>
            <a:ext cx="14113138" cy="2135063"/>
          </a:xfrm>
          <a:prstGeom prst="rect">
            <a:avLst/>
          </a:prstGeom>
        </p:spPr>
        <p:txBody>
          <a:bodyPr wrap="square" lIns="66158" tIns="33079" rIns="66158" bIns="33079">
            <a:spAutoFit/>
          </a:bodyPr>
          <a:lstStyle/>
          <a:p>
            <a:pPr marL="334726" lvl="1" indent="-334726">
              <a:lnSpc>
                <a:spcPct val="120000"/>
              </a:lnSpc>
              <a:buBlip>
                <a:blip r:embed="rId3"/>
              </a:buBlip>
            </a:pP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 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ko-KR" altLang="en-US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내용을 입력하여 주시기 바랍니다</a:t>
            </a:r>
            <a:r>
              <a:rPr lang="en-US" altLang="ko-KR" sz="2800" b="1" spc="-47" dirty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 </a:t>
            </a:r>
            <a:r>
              <a:rPr lang="en-US" altLang="ko-KR" sz="2800" b="1" spc="-47" dirty="0" smtClean="0">
                <a:ln>
                  <a:solidFill>
                    <a:schemeClr val="accent1">
                      <a:alpha val="0"/>
                    </a:schemeClr>
                  </a:solidFill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나눔고딕" pitchFamily="50" charset="-127"/>
                <a:ea typeface="나눔고딕" pitchFamily="50" charset="-127"/>
                <a:cs typeface="Arial" panose="020B0604020202020204" pitchFamily="34" charset="0"/>
              </a:rPr>
              <a:t>.</a:t>
            </a:r>
            <a:endParaRPr lang="en-US" altLang="ko-KR" sz="2800" b="1" spc="-47" dirty="0">
              <a:ln>
                <a:solidFill>
                  <a:schemeClr val="accent1">
                    <a:alpha val="0"/>
                  </a:schemeClr>
                </a:solidFill>
              </a:ln>
              <a:solidFill>
                <a:schemeClr val="tx1">
                  <a:lumMod val="85000"/>
                  <a:lumOff val="15000"/>
                </a:schemeClr>
              </a:solidFill>
              <a:latin typeface="나눔고딕" pitchFamily="50" charset="-127"/>
              <a:ea typeface="나눔고딕" pitchFamily="50" charset="-127"/>
              <a:cs typeface="Arial" panose="020B0604020202020204" pitchFamily="34" charset="0"/>
            </a:endParaRPr>
          </a:p>
        </p:txBody>
      </p:sp>
      <p:pic>
        <p:nvPicPr>
          <p:cNvPr id="65" name="그림 64">
            <a:extLst>
              <a:ext uri="{FF2B5EF4-FFF2-40B4-BE49-F238E27FC236}">
                <a16:creationId xmlns:a16="http://schemas.microsoft.com/office/drawing/2014/main" id="{24B3060C-A8CD-4126-85B3-3F8D8523221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874" y="1563478"/>
            <a:ext cx="3555370" cy="2484475"/>
          </a:xfrm>
          <a:prstGeom prst="rect">
            <a:avLst/>
          </a:prstGeom>
        </p:spPr>
      </p:pic>
      <p:sp>
        <p:nvSpPr>
          <p:cNvPr id="66" name="직사각형 65">
            <a:extLst>
              <a:ext uri="{FF2B5EF4-FFF2-40B4-BE49-F238E27FC236}">
                <a16:creationId xmlns:a16="http://schemas.microsoft.com/office/drawing/2014/main" id="{E8958C42-464C-487C-8515-D9CD11E80249}"/>
              </a:ext>
            </a:extLst>
          </p:cNvPr>
          <p:cNvSpPr/>
          <p:nvPr/>
        </p:nvSpPr>
        <p:spPr>
          <a:xfrm>
            <a:off x="155555" y="447553"/>
            <a:ext cx="7565227" cy="651765"/>
          </a:xfrm>
          <a:prstGeom prst="rect">
            <a:avLst/>
          </a:prstGeom>
        </p:spPr>
        <p:txBody>
          <a:bodyPr wrap="square" lIns="96819" tIns="48411" rIns="96819" bIns="48411">
            <a:spAutoFit/>
          </a:bodyPr>
          <a:lstStyle/>
          <a:p>
            <a:pPr algn="ctr"/>
            <a:r>
              <a:rPr lang="en-US" altLang="ko-KR" sz="3600" cap="all" spc="-140" dirty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Arial" panose="020B0604020202020204" pitchFamily="34" charset="0"/>
              </a:rPr>
              <a:t> </a:t>
            </a:r>
            <a:r>
              <a:rPr lang="en-US" altLang="ko-KR" sz="3000" b="1" cap="all" spc="-14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Arial" panose="020B0604020202020204" pitchFamily="34" charset="0"/>
              </a:rPr>
              <a:t>2020 </a:t>
            </a:r>
            <a:r>
              <a:rPr lang="ko-KR" altLang="en-US" sz="3000" b="1" cap="all" spc="-140" dirty="0" smtClean="0">
                <a:ln>
                  <a:solidFill>
                    <a:schemeClr val="bg1">
                      <a:alpha val="0"/>
                    </a:schemeClr>
                  </a:solidFill>
                </a:ln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  <a:cs typeface="Arial" panose="020B0604020202020204" pitchFamily="34" charset="0"/>
              </a:rPr>
              <a:t>한국군사과학기술학회 종합학술대회</a:t>
            </a:r>
            <a:endParaRPr lang="ko-KR" altLang="en-US" sz="3000" b="1" cap="all" spc="-140" dirty="0">
              <a:ln>
                <a:solidFill>
                  <a:schemeClr val="bg1">
                    <a:alpha val="0"/>
                  </a:schemeClr>
                </a:solidFill>
              </a:ln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131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458</TotalTime>
  <Words>567</Words>
  <Application>Microsoft Office PowerPoint</Application>
  <PresentationFormat>사용자 지정</PresentationFormat>
  <Paragraphs>57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나눔고딕</vt:lpstr>
      <vt:lpstr>나눔고딕 ExtraBold</vt:lpstr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USER</cp:lastModifiedBy>
  <cp:revision>47</cp:revision>
  <dcterms:created xsi:type="dcterms:W3CDTF">2018-10-17T01:18:09Z</dcterms:created>
  <dcterms:modified xsi:type="dcterms:W3CDTF">2020-10-20T07:57:23Z</dcterms:modified>
</cp:coreProperties>
</file>